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網站總復習之重點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李燕秋 </a:t>
            </a:r>
            <a:r>
              <a:rPr lang="en-US" altLang="zh-TW" dirty="0" smtClean="0"/>
              <a:t>hyonith@gmail.com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更換廣告小圖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尺寸建議</a:t>
            </a:r>
            <a:r>
              <a:rPr lang="zh-TW" altLang="en-US" dirty="0" smtClean="0"/>
              <a:t> </a:t>
            </a:r>
            <a:r>
              <a:rPr lang="en-US" altLang="zh-TW" dirty="0" smtClean="0"/>
              <a:t>207X39</a:t>
            </a:r>
          </a:p>
          <a:p>
            <a:endParaRPr lang="zh-TW" altLang="en-US" dirty="0"/>
          </a:p>
        </p:txBody>
      </p:sp>
      <p:pic>
        <p:nvPicPr>
          <p:cNvPr id="10242" name="Picture 2" descr="C:\Documents and Settings\USER\桌面\1118-5第五堂\style01\style01\img\index\links_s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3625" y="1649855"/>
            <a:ext cx="1762125" cy="333375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桌面\1118-5第五堂\style01\style01\img\index\sampl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2000250" cy="1047750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桌面\1118-5第五堂\style01\style01\img\index\pics_sam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48680"/>
            <a:ext cx="1857375" cy="476250"/>
          </a:xfrm>
          <a:prstGeom prst="rect">
            <a:avLst/>
          </a:prstGeom>
          <a:noFill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 t="32110" r="25071" b="10797"/>
          <a:stretch>
            <a:fillRect/>
          </a:stretch>
        </p:blipFill>
        <p:spPr bwMode="auto">
          <a:xfrm>
            <a:off x="899592" y="2132856"/>
            <a:ext cx="7308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580112" y="18864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208X109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724128" y="105273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216X55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788024" y="3284984"/>
            <a:ext cx="165618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99992" y="3429000"/>
            <a:ext cx="1440160" cy="2376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932040" y="5877272"/>
            <a:ext cx="14401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0"/>
          </p:cNvCxnSpPr>
          <p:nvPr/>
        </p:nvCxnSpPr>
        <p:spPr>
          <a:xfrm flipV="1">
            <a:off x="5004048" y="4149080"/>
            <a:ext cx="1944216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550825" y="5844453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版型更換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 smtClean="0"/>
          </a:p>
          <a:p>
            <a:r>
              <a:rPr lang="en-US" altLang="zh-TW" dirty="0" smtClean="0"/>
              <a:t>index.html 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11</a:t>
            </a:r>
            <a:r>
              <a:rPr lang="zh-TW" altLang="en-US" dirty="0" smtClean="0"/>
              <a:t>行程式碼 </a:t>
            </a:r>
          </a:p>
          <a:p>
            <a:r>
              <a:rPr lang="en-US" altLang="zh-TW" dirty="0" smtClean="0"/>
              <a:t>&lt;link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="http://www.cust.edu.tw/www/css/</a:t>
            </a:r>
            <a:r>
              <a:rPr lang="en-US" altLang="zh-TW" b="1" dirty="0" smtClean="0">
                <a:solidFill>
                  <a:srgbClr val="FF0000"/>
                </a:solidFill>
              </a:rPr>
              <a:t>public_style01.css</a:t>
            </a:r>
            <a:r>
              <a:rPr lang="en-US" altLang="zh-TW" dirty="0" smtClean="0"/>
              <a:t>" media="screen" </a:t>
            </a:r>
            <a:r>
              <a:rPr lang="en-US" altLang="zh-TW" dirty="0" err="1" smtClean="0"/>
              <a:t>rel</a:t>
            </a:r>
            <a:r>
              <a:rPr lang="en-US" altLang="zh-TW" dirty="0" smtClean="0"/>
              <a:t>="</a:t>
            </a:r>
            <a:r>
              <a:rPr lang="en-US" altLang="zh-TW" dirty="0" err="1" smtClean="0"/>
              <a:t>stylesheet</a:t>
            </a:r>
            <a:r>
              <a:rPr lang="en-US" altLang="zh-TW" dirty="0" smtClean="0"/>
              <a:t>" type="text/</a:t>
            </a:r>
            <a:r>
              <a:rPr lang="en-US" altLang="zh-TW" dirty="0" err="1" smtClean="0"/>
              <a:t>css</a:t>
            </a:r>
            <a:r>
              <a:rPr lang="en-US" altLang="zh-TW" dirty="0" smtClean="0"/>
              <a:t>" /&gt;&lt;!--</a:t>
            </a:r>
            <a:r>
              <a:rPr lang="zh-TW" altLang="en-US" dirty="0" smtClean="0"/>
              <a:t>以下為底板樣式</a:t>
            </a:r>
            <a:r>
              <a:rPr lang="en-US" altLang="zh-TW" dirty="0" smtClean="0"/>
              <a:t>--&gt;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版型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248472" cy="260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626742" cy="251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5652120" y="465313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public_style02.css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19672" y="4653136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public_style01.css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插入圖片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322712" cy="1972816"/>
          </a:xfrm>
        </p:spPr>
        <p:txBody>
          <a:bodyPr/>
          <a:lstStyle/>
          <a:p>
            <a:r>
              <a:rPr lang="zh-TW" altLang="en-US" dirty="0" smtClean="0"/>
              <a:t>插入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影像</a:t>
            </a:r>
            <a:endParaRPr lang="en-US" altLang="zh-TW" dirty="0" smtClean="0"/>
          </a:p>
          <a:p>
            <a:r>
              <a:rPr lang="zh-TW" altLang="en-US" dirty="0" smtClean="0"/>
              <a:t>選擇要插入的</a:t>
            </a:r>
            <a:r>
              <a:rPr lang="zh-TW" altLang="en-US" dirty="0" smtClean="0"/>
              <a:t>圖片</a:t>
            </a:r>
            <a:endParaRPr lang="en-US" altLang="zh-TW" dirty="0" smtClean="0"/>
          </a:p>
          <a:p>
            <a:r>
              <a:rPr lang="zh-TW" altLang="en-US" dirty="0" smtClean="0"/>
              <a:t>選擇儲存圖片的位置</a:t>
            </a:r>
            <a:endParaRPr lang="en-US" altLang="zh-TW" dirty="0" smtClean="0"/>
          </a:p>
          <a:p>
            <a:r>
              <a:rPr lang="zh-TW" altLang="en-US" dirty="0" smtClean="0"/>
              <a:t>調整圖片</a:t>
            </a:r>
            <a:r>
              <a:rPr lang="zh-TW" altLang="en-US" dirty="0" smtClean="0"/>
              <a:t>尺寸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0633" t="36047" r="30977" b="39344"/>
          <a:stretch>
            <a:fillRect/>
          </a:stretch>
        </p:blipFill>
        <p:spPr bwMode="auto">
          <a:xfrm>
            <a:off x="4427984" y="260648"/>
            <a:ext cx="37444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t="27360" r="45570" b="4311"/>
          <a:stretch>
            <a:fillRect/>
          </a:stretch>
        </p:blipFill>
        <p:spPr bwMode="auto">
          <a:xfrm>
            <a:off x="4139952" y="2348880"/>
            <a:ext cx="45887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148064" y="170080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563888" y="1700808"/>
            <a:ext cx="1440160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483768" y="3284984"/>
            <a:ext cx="2952328" cy="25202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92080" y="5805264"/>
            <a:ext cx="6480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上傳到網站伺服器</a:t>
            </a:r>
            <a:r>
              <a:rPr lang="en-US" altLang="zh-TW" dirty="0" smtClean="0"/>
              <a:t>(</a:t>
            </a:r>
            <a:r>
              <a:rPr lang="zh-TW" altLang="en-US" dirty="0" smtClean="0"/>
              <a:t>單位有另外的設定哦</a:t>
            </a:r>
            <a:r>
              <a:rPr lang="en-US" altLang="zh-TW" dirty="0" smtClean="0"/>
              <a:t>!)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82068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網站位置請參閱</a:t>
            </a:r>
            <a:r>
              <a:rPr lang="en-US" altLang="zh-TW" dirty="0" smtClean="0"/>
              <a:t>http://</a:t>
            </a:r>
            <a:r>
              <a:rPr lang="en-US" altLang="zh-TW" dirty="0" smtClean="0"/>
              <a:t>www.cust.edu.tw/cc/faq.html</a:t>
            </a:r>
          </a:p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5801" t="31125" r="6250" b="26547"/>
          <a:stretch>
            <a:fillRect/>
          </a:stretch>
        </p:blipFill>
        <p:spPr bwMode="auto">
          <a:xfrm>
            <a:off x="683568" y="2348880"/>
            <a:ext cx="72294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上傳到網站伺服器</a:t>
            </a:r>
            <a:endParaRPr lang="zh-TW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5973" t="34250" r="6442" b="18500"/>
          <a:stretch>
            <a:fillRect/>
          </a:stretch>
        </p:blipFill>
        <p:spPr bwMode="auto">
          <a:xfrm>
            <a:off x="1043608" y="2348880"/>
            <a:ext cx="6912768" cy="42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7467600" cy="82068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網站位置請參閱</a:t>
            </a:r>
            <a:r>
              <a:rPr kumimoji="0" lang="en-US" altLang="zh-TW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http://www.cust.edu.tw/cc/faq.html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676672"/>
          </a:xfrm>
        </p:spPr>
        <p:txBody>
          <a:bodyPr/>
          <a:lstStyle/>
          <a:p>
            <a:r>
              <a:rPr lang="zh-TW" altLang="en-US" smtClean="0"/>
              <a:t>網站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新增網站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19313" r="14735" b="22610"/>
          <a:stretch>
            <a:fillRect/>
          </a:stretch>
        </p:blipFill>
        <p:spPr bwMode="auto">
          <a:xfrm>
            <a:off x="1763688" y="2132856"/>
            <a:ext cx="64807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選項結構說明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375" r="6250" b="17688"/>
          <a:stretch>
            <a:fillRect/>
          </a:stretch>
        </p:blipFill>
        <p:spPr bwMode="auto">
          <a:xfrm>
            <a:off x="683568" y="1916832"/>
            <a:ext cx="7664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99592" y="2204864"/>
            <a:ext cx="374441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4572000" y="2492896"/>
            <a:ext cx="2160240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804248" y="4496057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804248" y="5589240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804248" y="5013176"/>
            <a:ext cx="79208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endCxn id="13" idx="1"/>
          </p:cNvCxnSpPr>
          <p:nvPr/>
        </p:nvCxnSpPr>
        <p:spPr>
          <a:xfrm>
            <a:off x="3635896" y="3573016"/>
            <a:ext cx="3168352" cy="15121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12" idx="3"/>
          </p:cNvCxnSpPr>
          <p:nvPr/>
        </p:nvCxnSpPr>
        <p:spPr>
          <a:xfrm flipV="1">
            <a:off x="7740352" y="2996952"/>
            <a:ext cx="0" cy="26642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043608" y="3212976"/>
            <a:ext cx="56886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6241247" y="2663038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增加連結選項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7501" r="4399" b="14735"/>
          <a:stretch>
            <a:fillRect/>
          </a:stretch>
        </p:blipFill>
        <p:spPr bwMode="auto">
          <a:xfrm>
            <a:off x="827584" y="1916832"/>
            <a:ext cx="7416824" cy="46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27584" y="328498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5" idx="2"/>
          </p:cNvCxnSpPr>
          <p:nvPr/>
        </p:nvCxnSpPr>
        <p:spPr>
          <a:xfrm>
            <a:off x="1151620" y="3501008"/>
            <a:ext cx="1908212" cy="24482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699792" y="5910091"/>
            <a:ext cx="34563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彈跳視窗選項作法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18593" r="4399" b="24938"/>
          <a:stretch>
            <a:fillRect/>
          </a:stretch>
        </p:blipFill>
        <p:spPr bwMode="auto">
          <a:xfrm>
            <a:off x="107504" y="1844824"/>
            <a:ext cx="88569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025594" y="3082023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51720" y="4384860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144532" y="556948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20" y="1988840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4899" t="46063" r="26375" b="33857"/>
          <a:stretch>
            <a:fillRect/>
          </a:stretch>
        </p:blipFill>
        <p:spPr bwMode="auto">
          <a:xfrm>
            <a:off x="4572000" y="332656"/>
            <a:ext cx="37274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主選項作法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9469" r="40574" b="30485"/>
          <a:stretch>
            <a:fillRect/>
          </a:stretch>
        </p:blipFill>
        <p:spPr bwMode="auto">
          <a:xfrm>
            <a:off x="467544" y="1628800"/>
            <a:ext cx="655628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475656" y="2780928"/>
            <a:ext cx="2736304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endCxn id="5" idx="3"/>
          </p:cNvCxnSpPr>
          <p:nvPr/>
        </p:nvCxnSpPr>
        <p:spPr>
          <a:xfrm flipH="1">
            <a:off x="4211960" y="2996952"/>
            <a:ext cx="2160240" cy="4680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372200" y="2348880"/>
            <a:ext cx="2160240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次選項必須</a:t>
            </a:r>
            <a:r>
              <a:rPr lang="zh-TW" altLang="en-US" dirty="0" smtClean="0">
                <a:solidFill>
                  <a:schemeClr val="tx1"/>
                </a:solidFill>
              </a:rPr>
              <a:t>包含在上一層的</a:t>
            </a:r>
            <a:r>
              <a:rPr lang="en-US" altLang="zh-TW" dirty="0" smtClean="0">
                <a:solidFill>
                  <a:schemeClr val="tx1"/>
                </a:solidFill>
              </a:rPr>
              <a:t>&lt;/</a:t>
            </a:r>
            <a:r>
              <a:rPr lang="en-US" altLang="zh-TW" dirty="0" err="1" smtClean="0">
                <a:solidFill>
                  <a:schemeClr val="tx1"/>
                </a:solidFill>
              </a:rPr>
              <a:t>li</a:t>
            </a:r>
            <a:r>
              <a:rPr lang="en-US" altLang="zh-TW" dirty="0" smtClean="0">
                <a:solidFill>
                  <a:schemeClr val="tx1"/>
                </a:solidFill>
              </a:rPr>
              <a:t>&gt;</a:t>
            </a:r>
            <a:r>
              <a:rPr lang="zh-TW" altLang="en-US" dirty="0" smtClean="0">
                <a:solidFill>
                  <a:schemeClr val="tx1"/>
                </a:solidFill>
              </a:rPr>
              <a:t>之前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58121" t="39172" r="32281" b="45078"/>
          <a:stretch>
            <a:fillRect/>
          </a:stretch>
        </p:blipFill>
        <p:spPr bwMode="auto">
          <a:xfrm>
            <a:off x="7164288" y="188640"/>
            <a:ext cx="1224136" cy="150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123728" y="5517232"/>
            <a:ext cx="34563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H="1" flipV="1">
            <a:off x="5508104" y="5733256"/>
            <a:ext cx="720080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300192" y="5805264"/>
            <a:ext cx="208823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網址要用</a:t>
            </a:r>
            <a:r>
              <a:rPr lang="en-US" altLang="zh-TW" dirty="0" smtClean="0">
                <a:solidFill>
                  <a:schemeClr val="tx1"/>
                </a:solidFill>
              </a:rPr>
              <a:t>_blank(</a:t>
            </a:r>
            <a:r>
              <a:rPr lang="zh-TW" altLang="en-US" dirty="0" smtClean="0">
                <a:solidFill>
                  <a:schemeClr val="tx1"/>
                </a:solidFill>
              </a:rPr>
              <a:t>開新視窗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23728" y="242088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>
            <a:endCxn id="16" idx="3"/>
          </p:cNvCxnSpPr>
          <p:nvPr/>
        </p:nvCxnSpPr>
        <p:spPr>
          <a:xfrm flipH="1" flipV="1">
            <a:off x="3131840" y="2528900"/>
            <a:ext cx="1368152" cy="1080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499992" y="2420888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mtClean="0">
                <a:solidFill>
                  <a:schemeClr val="tx1"/>
                </a:solidFill>
              </a:rPr>
              <a:t>網頁</a:t>
            </a: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zh-TW" altLang="en-US" dirty="0" smtClean="0"/>
              <a:t>圖片輪播功能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3298" r="25755" b="39786"/>
          <a:stretch>
            <a:fillRect/>
          </a:stretch>
        </p:blipFill>
        <p:spPr bwMode="auto">
          <a:xfrm>
            <a:off x="323528" y="3212976"/>
            <a:ext cx="714104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39552" y="4941168"/>
            <a:ext cx="69127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67544" y="9087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&lt;a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="http://www.youtube.com/watch?v=dZ5-RcVIizU" target="_blank"&gt;&lt;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src</a:t>
            </a:r>
            <a:r>
              <a:rPr lang="en-US" altLang="zh-TW" dirty="0" smtClean="0"/>
              <a:t>="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/top/03.jpg" title="" alt="</a:t>
            </a:r>
            <a:r>
              <a:rPr lang="zh-TW" altLang="en-US" dirty="0" smtClean="0"/>
              <a:t>聖誕節活動開跑囉</a:t>
            </a:r>
            <a:r>
              <a:rPr lang="en-US" altLang="zh-TW" dirty="0" smtClean="0"/>
              <a:t>,</a:t>
            </a:r>
            <a:r>
              <a:rPr lang="zh-TW" altLang="en-US" dirty="0" smtClean="0"/>
              <a:t>同學趕快報名參加</a:t>
            </a:r>
            <a:r>
              <a:rPr lang="en-US" altLang="zh-TW" dirty="0" smtClean="0"/>
              <a:t>" /&gt;&lt;/a</a:t>
            </a:r>
            <a:r>
              <a:rPr lang="en-US" altLang="zh-TW" dirty="0" smtClean="0"/>
              <a:t>&gt;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&lt;a </a:t>
            </a:r>
            <a:r>
              <a:rPr lang="en-US" altLang="zh-TW" dirty="0" err="1" smtClean="0"/>
              <a:t>href</a:t>
            </a:r>
            <a:r>
              <a:rPr lang="en-US" altLang="zh-TW" dirty="0" smtClean="0"/>
              <a:t>=“</a:t>
            </a:r>
            <a:r>
              <a:rPr lang="zh-TW" altLang="en-US" dirty="0" smtClean="0">
                <a:solidFill>
                  <a:schemeClr val="accent3"/>
                </a:solidFill>
              </a:rPr>
              <a:t>網址或網頁</a:t>
            </a:r>
            <a:r>
              <a:rPr lang="en-US" altLang="zh-TW" dirty="0" smtClean="0"/>
              <a:t>” </a:t>
            </a:r>
            <a:r>
              <a:rPr lang="en-US" altLang="zh-TW" dirty="0" smtClean="0"/>
              <a:t>target</a:t>
            </a:r>
            <a:r>
              <a:rPr lang="en-US" altLang="zh-TW" dirty="0" smtClean="0"/>
              <a:t>=“_blank”&gt;&lt;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src</a:t>
            </a:r>
            <a:r>
              <a:rPr lang="en-US" altLang="zh-TW" dirty="0" smtClean="0"/>
              <a:t>=“</a:t>
            </a:r>
            <a:r>
              <a:rPr lang="en-US" altLang="zh-TW" dirty="0" err="1" smtClean="0"/>
              <a:t>img</a:t>
            </a:r>
            <a:r>
              <a:rPr lang="en-US" altLang="zh-TW" dirty="0" smtClean="0"/>
              <a:t>/top/</a:t>
            </a:r>
            <a:r>
              <a:rPr lang="zh-TW" altLang="en-US" dirty="0" smtClean="0">
                <a:solidFill>
                  <a:schemeClr val="accent3"/>
                </a:solidFill>
              </a:rPr>
              <a:t>圖片檔名</a:t>
            </a:r>
            <a:r>
              <a:rPr lang="en-US" altLang="zh-TW" dirty="0" smtClean="0"/>
              <a:t>.jpg” </a:t>
            </a:r>
            <a:r>
              <a:rPr lang="en-US" altLang="zh-TW" dirty="0" smtClean="0"/>
              <a:t>title</a:t>
            </a:r>
            <a:r>
              <a:rPr lang="en-US" altLang="zh-TW" dirty="0" smtClean="0"/>
              <a:t>=“” </a:t>
            </a:r>
            <a:r>
              <a:rPr lang="en-US" altLang="zh-TW" dirty="0" smtClean="0"/>
              <a:t>alt</a:t>
            </a:r>
            <a:r>
              <a:rPr lang="en-US" altLang="zh-TW" dirty="0" smtClean="0"/>
              <a:t>=“</a:t>
            </a:r>
            <a:r>
              <a:rPr lang="zh-TW" altLang="en-US" dirty="0" smtClean="0">
                <a:solidFill>
                  <a:schemeClr val="accent3"/>
                </a:solidFill>
              </a:rPr>
              <a:t>顯示的文字</a:t>
            </a:r>
            <a:r>
              <a:rPr lang="en-US" altLang="zh-TW" dirty="0" smtClean="0"/>
              <a:t>" </a:t>
            </a:r>
            <a:r>
              <a:rPr lang="en-US" altLang="zh-TW" dirty="0" smtClean="0"/>
              <a:t>/&gt;&lt;/a</a:t>
            </a:r>
            <a:r>
              <a:rPr lang="en-US" altLang="zh-TW" dirty="0" smtClean="0"/>
              <a:t>&gt;</a:t>
            </a:r>
          </a:p>
          <a:p>
            <a:endParaRPr lang="en-US" altLang="zh-TW" dirty="0" smtClean="0"/>
          </a:p>
          <a:p>
            <a:pPr algn="ctr"/>
            <a:r>
              <a:rPr lang="zh-TW" altLang="en-US" b="1" u="sng" dirty="0" smtClean="0">
                <a:solidFill>
                  <a:srgbClr val="FF0000"/>
                </a:solidFill>
              </a:rPr>
              <a:t>記得</a:t>
            </a:r>
            <a:r>
              <a:rPr lang="en-US" altLang="zh-TW" b="1" u="sng" dirty="0" smtClean="0">
                <a:solidFill>
                  <a:srgbClr val="FF0000"/>
                </a:solidFill>
              </a:rPr>
              <a:t>“</a:t>
            </a:r>
            <a:r>
              <a:rPr lang="zh-TW" altLang="en-US" b="1" u="sng" dirty="0" smtClean="0">
                <a:solidFill>
                  <a:srgbClr val="FF0000"/>
                </a:solidFill>
              </a:rPr>
              <a:t>每一頁</a:t>
            </a:r>
            <a:r>
              <a:rPr lang="en-US" altLang="zh-TW" b="1" u="sng" dirty="0" smtClean="0">
                <a:solidFill>
                  <a:srgbClr val="FF0000"/>
                </a:solidFill>
              </a:rPr>
              <a:t>”</a:t>
            </a:r>
            <a:r>
              <a:rPr lang="zh-TW" altLang="en-US" b="1" u="sng" dirty="0" smtClean="0">
                <a:solidFill>
                  <a:srgbClr val="FF0000"/>
                </a:solidFill>
              </a:rPr>
              <a:t>都要改</a:t>
            </a:r>
            <a:r>
              <a:rPr lang="en-US" altLang="zh-TW" b="1" u="sng" dirty="0" smtClean="0">
                <a:solidFill>
                  <a:srgbClr val="FF0000"/>
                </a:solidFill>
              </a:rPr>
              <a:t>,</a:t>
            </a:r>
            <a:r>
              <a:rPr lang="zh-TW" altLang="en-US" b="1" u="sng" dirty="0" smtClean="0">
                <a:solidFill>
                  <a:srgbClr val="FF0000"/>
                </a:solidFill>
              </a:rPr>
              <a:t>尺寸建議為</a:t>
            </a:r>
            <a:r>
              <a:rPr lang="en-US" altLang="zh-TW" b="1" u="sng" dirty="0" smtClean="0">
                <a:solidFill>
                  <a:srgbClr val="FF0000"/>
                </a:solidFill>
              </a:rPr>
              <a:t>950x280</a:t>
            </a:r>
            <a:endParaRPr lang="zh-TW" altLang="en-US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系所公告對應到指定系所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n-NO" altLang="zh-TW" dirty="0" smtClean="0"/>
              <a:t>	&lt;iframe src="http://www.cust.edu.tw/www/post/bulletin.php?id=</a:t>
            </a:r>
            <a:r>
              <a:rPr lang="nn-NO" altLang="zh-TW" dirty="0" smtClean="0">
                <a:solidFill>
                  <a:srgbClr val="FF0000"/>
                </a:solidFill>
              </a:rPr>
              <a:t>114</a:t>
            </a:r>
            <a:r>
              <a:rPr lang="nn-NO" altLang="zh-TW" dirty="0" smtClean="0"/>
              <a:t>" scrolling="no" frameborder="0</a:t>
            </a:r>
            <a:r>
              <a:rPr lang="nn-NO" altLang="zh-TW" dirty="0" smtClean="0"/>
              <a:t>"&gt;</a:t>
            </a:r>
          </a:p>
          <a:p>
            <a:r>
              <a:rPr lang="zh-TW" altLang="en-US" dirty="0" smtClean="0"/>
              <a:t>數字改成系所的代碼</a:t>
            </a:r>
            <a:endParaRPr lang="nn-NO" altLang="zh-TW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32110" r="25809" b="27532"/>
          <a:stretch>
            <a:fillRect/>
          </a:stretch>
        </p:blipFill>
        <p:spPr bwMode="auto">
          <a:xfrm>
            <a:off x="179512" y="3573016"/>
            <a:ext cx="72362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83768" y="4869160"/>
            <a:ext cx="48965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3563888" y="3140968"/>
            <a:ext cx="3384376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67600" cy="738336"/>
          </a:xfrm>
        </p:spPr>
        <p:txBody>
          <a:bodyPr/>
          <a:lstStyle/>
          <a:p>
            <a:r>
              <a:rPr lang="zh-TW" altLang="en-US" dirty="0" smtClean="0"/>
              <a:t>系所代碼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0297" r="29500" b="16704"/>
          <a:stretch>
            <a:fillRect/>
          </a:stretch>
        </p:blipFill>
        <p:spPr bwMode="auto">
          <a:xfrm>
            <a:off x="2123728" y="0"/>
            <a:ext cx="6840760" cy="66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113</TotalTime>
  <Words>243</Words>
  <Application>Microsoft Office PowerPoint</Application>
  <PresentationFormat>如螢幕大小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壁窗</vt:lpstr>
      <vt:lpstr>網站總復習之重點</vt:lpstr>
      <vt:lpstr>新增網站</vt:lpstr>
      <vt:lpstr>選項結構說明</vt:lpstr>
      <vt:lpstr>增加連結選項</vt:lpstr>
      <vt:lpstr>彈跳視窗選項作法</vt:lpstr>
      <vt:lpstr>主選項作法</vt:lpstr>
      <vt:lpstr>圖片輪播功能</vt:lpstr>
      <vt:lpstr>系所公告對應到指定系所</vt:lpstr>
      <vt:lpstr>系所代碼</vt:lpstr>
      <vt:lpstr>更換廣告小圖</vt:lpstr>
      <vt:lpstr>版型更換 </vt:lpstr>
      <vt:lpstr>版型</vt:lpstr>
      <vt:lpstr>插入圖片</vt:lpstr>
      <vt:lpstr>上傳到網站伺服器(單位有另外的設定哦!)</vt:lpstr>
      <vt:lpstr>上傳到網站伺服器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網站總復習之重點</dc:title>
  <cp:lastModifiedBy>USER</cp:lastModifiedBy>
  <cp:revision>34</cp:revision>
  <dcterms:modified xsi:type="dcterms:W3CDTF">2013-11-18T07:39:07Z</dcterms:modified>
</cp:coreProperties>
</file>