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2988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4779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19612" y="1156592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0433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104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19612" y="1156592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787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1009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19612" y="1156592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208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19612" y="1156592"/>
            <a:ext cx="6172200" cy="15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4299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19612" y="1156592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925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7472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254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790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62D41-FB25-4D4E-834E-E96AADD7277A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1F87637D-EA86-4AC3-9875-E3E79E17F75A}"/>
              </a:ext>
            </a:extLst>
          </p:cNvPr>
          <p:cNvGrpSpPr/>
          <p:nvPr/>
        </p:nvGrpSpPr>
        <p:grpSpPr>
          <a:xfrm>
            <a:off x="1610812" y="266715"/>
            <a:ext cx="5088561" cy="390243"/>
            <a:chOff x="1468587" y="266715"/>
            <a:chExt cx="5149652" cy="437497"/>
          </a:xfrm>
        </p:grpSpPr>
        <p:grpSp>
          <p:nvGrpSpPr>
            <p:cNvPr id="74" name="Group 3">
              <a:extLst>
                <a:ext uri="{FF2B5EF4-FFF2-40B4-BE49-F238E27FC236}">
                  <a16:creationId xmlns:a16="http://schemas.microsoft.com/office/drawing/2014/main" id="{FCF67BC7-2A56-417C-AA7F-BAE92E246EC8}"/>
                </a:ext>
              </a:extLst>
            </p:cNvPr>
            <p:cNvGrpSpPr/>
            <p:nvPr/>
          </p:nvGrpSpPr>
          <p:grpSpPr>
            <a:xfrm>
              <a:off x="1468587" y="279854"/>
              <a:ext cx="364055" cy="416851"/>
              <a:chOff x="0" y="0"/>
              <a:chExt cx="6350000" cy="6350000"/>
            </a:xfrm>
          </p:grpSpPr>
          <p:sp>
            <p:nvSpPr>
              <p:cNvPr id="75" name="Freeform 4">
                <a:extLst>
                  <a:ext uri="{FF2B5EF4-FFF2-40B4-BE49-F238E27FC236}">
                    <a16:creationId xmlns:a16="http://schemas.microsoft.com/office/drawing/2014/main" id="{69873E30-2C17-4BCE-B77D-AA3C732F5B0A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C66123"/>
              </a:solidFill>
            </p:spPr>
          </p:sp>
        </p:grpSp>
        <p:grpSp>
          <p:nvGrpSpPr>
            <p:cNvPr id="76" name="Group 5">
              <a:extLst>
                <a:ext uri="{FF2B5EF4-FFF2-40B4-BE49-F238E27FC236}">
                  <a16:creationId xmlns:a16="http://schemas.microsoft.com/office/drawing/2014/main" id="{BEB82E30-FD77-4AC2-852D-A4C7EA90A55B}"/>
                </a:ext>
              </a:extLst>
            </p:cNvPr>
            <p:cNvGrpSpPr/>
            <p:nvPr/>
          </p:nvGrpSpPr>
          <p:grpSpPr>
            <a:xfrm>
              <a:off x="1903641" y="281731"/>
              <a:ext cx="364055" cy="416851"/>
              <a:chOff x="0" y="0"/>
              <a:chExt cx="6350000" cy="6350000"/>
            </a:xfrm>
          </p:grpSpPr>
          <p:sp>
            <p:nvSpPr>
              <p:cNvPr id="77" name="Freeform 6">
                <a:extLst>
                  <a:ext uri="{FF2B5EF4-FFF2-40B4-BE49-F238E27FC236}">
                    <a16:creationId xmlns:a16="http://schemas.microsoft.com/office/drawing/2014/main" id="{7A62B224-127D-4FFA-B632-FFFBED867D87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C5B3"/>
              </a:solidFill>
            </p:spPr>
          </p:sp>
        </p:grpSp>
        <p:grpSp>
          <p:nvGrpSpPr>
            <p:cNvPr id="78" name="Group 7">
              <a:extLst>
                <a:ext uri="{FF2B5EF4-FFF2-40B4-BE49-F238E27FC236}">
                  <a16:creationId xmlns:a16="http://schemas.microsoft.com/office/drawing/2014/main" id="{90232CFC-FBA3-4072-8D04-3C9DD6676384}"/>
                </a:ext>
              </a:extLst>
            </p:cNvPr>
            <p:cNvGrpSpPr/>
            <p:nvPr/>
          </p:nvGrpSpPr>
          <p:grpSpPr>
            <a:xfrm>
              <a:off x="2338695" y="285485"/>
              <a:ext cx="364055" cy="416851"/>
              <a:chOff x="0" y="0"/>
              <a:chExt cx="6350000" cy="6350000"/>
            </a:xfrm>
          </p:grpSpPr>
          <p:sp>
            <p:nvSpPr>
              <p:cNvPr id="79" name="Freeform 8">
                <a:extLst>
                  <a:ext uri="{FF2B5EF4-FFF2-40B4-BE49-F238E27FC236}">
                    <a16:creationId xmlns:a16="http://schemas.microsoft.com/office/drawing/2014/main" id="{45C60DB0-BF6C-4758-97D3-7659B09ECEF7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D9D9D9"/>
              </a:solidFill>
            </p:spPr>
          </p:sp>
        </p:grpSp>
        <p:grpSp>
          <p:nvGrpSpPr>
            <p:cNvPr id="80" name="Group 9">
              <a:extLst>
                <a:ext uri="{FF2B5EF4-FFF2-40B4-BE49-F238E27FC236}">
                  <a16:creationId xmlns:a16="http://schemas.microsoft.com/office/drawing/2014/main" id="{49928DC4-A500-425A-BBC7-A84A56D3AD0B}"/>
                </a:ext>
              </a:extLst>
            </p:cNvPr>
            <p:cNvGrpSpPr/>
            <p:nvPr/>
          </p:nvGrpSpPr>
          <p:grpSpPr>
            <a:xfrm>
              <a:off x="2773749" y="287361"/>
              <a:ext cx="364055" cy="416851"/>
              <a:chOff x="0" y="0"/>
              <a:chExt cx="6350000" cy="6350000"/>
            </a:xfrm>
          </p:grpSpPr>
          <p:sp>
            <p:nvSpPr>
              <p:cNvPr id="81" name="Freeform 10">
                <a:extLst>
                  <a:ext uri="{FF2B5EF4-FFF2-40B4-BE49-F238E27FC236}">
                    <a16:creationId xmlns:a16="http://schemas.microsoft.com/office/drawing/2014/main" id="{760FE729-50E3-4DAC-9E7C-126DDAD15E80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EDAE50"/>
              </a:solidFill>
            </p:spPr>
          </p:sp>
        </p:grpSp>
        <p:grpSp>
          <p:nvGrpSpPr>
            <p:cNvPr id="82" name="Group 11">
              <a:extLst>
                <a:ext uri="{FF2B5EF4-FFF2-40B4-BE49-F238E27FC236}">
                  <a16:creationId xmlns:a16="http://schemas.microsoft.com/office/drawing/2014/main" id="{231C17DC-6115-4C74-8D5C-486FDF9055E6}"/>
                </a:ext>
              </a:extLst>
            </p:cNvPr>
            <p:cNvGrpSpPr/>
            <p:nvPr/>
          </p:nvGrpSpPr>
          <p:grpSpPr>
            <a:xfrm>
              <a:off x="3208803" y="277977"/>
              <a:ext cx="364055" cy="416851"/>
              <a:chOff x="0" y="0"/>
              <a:chExt cx="6350000" cy="6350000"/>
            </a:xfrm>
          </p:grpSpPr>
          <p:sp>
            <p:nvSpPr>
              <p:cNvPr id="83" name="Freeform 12">
                <a:extLst>
                  <a:ext uri="{FF2B5EF4-FFF2-40B4-BE49-F238E27FC236}">
                    <a16:creationId xmlns:a16="http://schemas.microsoft.com/office/drawing/2014/main" id="{3FB5427B-9CC1-4EDA-81AD-B7068DB0EE6F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C66123"/>
              </a:solidFill>
            </p:spPr>
          </p:sp>
        </p:grpSp>
        <p:grpSp>
          <p:nvGrpSpPr>
            <p:cNvPr id="84" name="Group 13">
              <a:extLst>
                <a:ext uri="{FF2B5EF4-FFF2-40B4-BE49-F238E27FC236}">
                  <a16:creationId xmlns:a16="http://schemas.microsoft.com/office/drawing/2014/main" id="{C2433075-9339-4D84-87BF-BB3633EC91B6}"/>
                </a:ext>
              </a:extLst>
            </p:cNvPr>
            <p:cNvGrpSpPr/>
            <p:nvPr/>
          </p:nvGrpSpPr>
          <p:grpSpPr>
            <a:xfrm>
              <a:off x="3643857" y="276100"/>
              <a:ext cx="364055" cy="416851"/>
              <a:chOff x="0" y="0"/>
              <a:chExt cx="6350000" cy="6350000"/>
            </a:xfrm>
          </p:grpSpPr>
          <p:sp>
            <p:nvSpPr>
              <p:cNvPr id="85" name="Freeform 14">
                <a:extLst>
                  <a:ext uri="{FF2B5EF4-FFF2-40B4-BE49-F238E27FC236}">
                    <a16:creationId xmlns:a16="http://schemas.microsoft.com/office/drawing/2014/main" id="{4023117F-054F-44A6-9FC0-592B55F9760B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C5B3"/>
              </a:solidFill>
            </p:spPr>
          </p:sp>
        </p:grpSp>
        <p:grpSp>
          <p:nvGrpSpPr>
            <p:cNvPr id="86" name="Group 15">
              <a:extLst>
                <a:ext uri="{FF2B5EF4-FFF2-40B4-BE49-F238E27FC236}">
                  <a16:creationId xmlns:a16="http://schemas.microsoft.com/office/drawing/2014/main" id="{779088DB-E62A-4A18-828A-483946209522}"/>
                </a:ext>
              </a:extLst>
            </p:cNvPr>
            <p:cNvGrpSpPr/>
            <p:nvPr/>
          </p:nvGrpSpPr>
          <p:grpSpPr>
            <a:xfrm>
              <a:off x="4078911" y="274223"/>
              <a:ext cx="364055" cy="416851"/>
              <a:chOff x="0" y="0"/>
              <a:chExt cx="6350000" cy="6350000"/>
            </a:xfrm>
          </p:grpSpPr>
          <p:sp>
            <p:nvSpPr>
              <p:cNvPr id="87" name="Freeform 16">
                <a:extLst>
                  <a:ext uri="{FF2B5EF4-FFF2-40B4-BE49-F238E27FC236}">
                    <a16:creationId xmlns:a16="http://schemas.microsoft.com/office/drawing/2014/main" id="{AD0ECF96-1A5D-4A13-B41D-D5A7CBF3229C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D9D9D9"/>
              </a:solidFill>
            </p:spPr>
          </p:sp>
        </p:grpSp>
        <p:grpSp>
          <p:nvGrpSpPr>
            <p:cNvPr id="88" name="Group 17">
              <a:extLst>
                <a:ext uri="{FF2B5EF4-FFF2-40B4-BE49-F238E27FC236}">
                  <a16:creationId xmlns:a16="http://schemas.microsoft.com/office/drawing/2014/main" id="{1F2E5A0C-062B-4664-AC26-99C69672670E}"/>
                </a:ext>
              </a:extLst>
            </p:cNvPr>
            <p:cNvGrpSpPr/>
            <p:nvPr/>
          </p:nvGrpSpPr>
          <p:grpSpPr>
            <a:xfrm>
              <a:off x="4513965" y="283608"/>
              <a:ext cx="364055" cy="416851"/>
              <a:chOff x="0" y="0"/>
              <a:chExt cx="6350000" cy="6350000"/>
            </a:xfrm>
          </p:grpSpPr>
          <p:sp>
            <p:nvSpPr>
              <p:cNvPr id="89" name="Freeform 18">
                <a:extLst>
                  <a:ext uri="{FF2B5EF4-FFF2-40B4-BE49-F238E27FC236}">
                    <a16:creationId xmlns:a16="http://schemas.microsoft.com/office/drawing/2014/main" id="{A37A1BC0-2BD4-4C94-A577-09A219127B60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EDAE50"/>
              </a:solidFill>
            </p:spPr>
          </p:sp>
        </p:grpSp>
        <p:grpSp>
          <p:nvGrpSpPr>
            <p:cNvPr id="90" name="Group 19">
              <a:extLst>
                <a:ext uri="{FF2B5EF4-FFF2-40B4-BE49-F238E27FC236}">
                  <a16:creationId xmlns:a16="http://schemas.microsoft.com/office/drawing/2014/main" id="{D1A0B8A1-1954-40A2-BB76-C257BAC1A37F}"/>
                </a:ext>
              </a:extLst>
            </p:cNvPr>
            <p:cNvGrpSpPr/>
            <p:nvPr/>
          </p:nvGrpSpPr>
          <p:grpSpPr>
            <a:xfrm>
              <a:off x="4949019" y="272346"/>
              <a:ext cx="364055" cy="416851"/>
              <a:chOff x="0" y="0"/>
              <a:chExt cx="6350000" cy="6350000"/>
            </a:xfrm>
          </p:grpSpPr>
          <p:sp>
            <p:nvSpPr>
              <p:cNvPr id="91" name="Freeform 20">
                <a:extLst>
                  <a:ext uri="{FF2B5EF4-FFF2-40B4-BE49-F238E27FC236}">
                    <a16:creationId xmlns:a16="http://schemas.microsoft.com/office/drawing/2014/main" id="{D52F4A25-3F5C-4051-91E7-A1E848DBF8A0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C66123"/>
              </a:solidFill>
            </p:spPr>
          </p:sp>
        </p:grpSp>
        <p:grpSp>
          <p:nvGrpSpPr>
            <p:cNvPr id="92" name="Group 21">
              <a:extLst>
                <a:ext uri="{FF2B5EF4-FFF2-40B4-BE49-F238E27FC236}">
                  <a16:creationId xmlns:a16="http://schemas.microsoft.com/office/drawing/2014/main" id="{5FCCB047-443C-4709-AB8B-0D6689B4BD2D}"/>
                </a:ext>
              </a:extLst>
            </p:cNvPr>
            <p:cNvGrpSpPr/>
            <p:nvPr/>
          </p:nvGrpSpPr>
          <p:grpSpPr>
            <a:xfrm>
              <a:off x="5384073" y="270469"/>
              <a:ext cx="364055" cy="416851"/>
              <a:chOff x="0" y="0"/>
              <a:chExt cx="6350000" cy="6350000"/>
            </a:xfrm>
          </p:grpSpPr>
          <p:sp>
            <p:nvSpPr>
              <p:cNvPr id="93" name="Freeform 22">
                <a:extLst>
                  <a:ext uri="{FF2B5EF4-FFF2-40B4-BE49-F238E27FC236}">
                    <a16:creationId xmlns:a16="http://schemas.microsoft.com/office/drawing/2014/main" id="{4888B1A4-7CCB-4CB3-A974-D0373F9DEAA7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C5B3"/>
              </a:solidFill>
            </p:spPr>
          </p:sp>
        </p:grpSp>
        <p:grpSp>
          <p:nvGrpSpPr>
            <p:cNvPr id="94" name="Group 23">
              <a:extLst>
                <a:ext uri="{FF2B5EF4-FFF2-40B4-BE49-F238E27FC236}">
                  <a16:creationId xmlns:a16="http://schemas.microsoft.com/office/drawing/2014/main" id="{FDF4B0FB-FDD4-4390-8BB3-A7A341667CFC}"/>
                </a:ext>
              </a:extLst>
            </p:cNvPr>
            <p:cNvGrpSpPr/>
            <p:nvPr/>
          </p:nvGrpSpPr>
          <p:grpSpPr>
            <a:xfrm>
              <a:off x="5819127" y="266715"/>
              <a:ext cx="364055" cy="416851"/>
              <a:chOff x="0" y="0"/>
              <a:chExt cx="6350000" cy="6350000"/>
            </a:xfrm>
          </p:grpSpPr>
          <p:sp>
            <p:nvSpPr>
              <p:cNvPr id="95" name="Freeform 24">
                <a:extLst>
                  <a:ext uri="{FF2B5EF4-FFF2-40B4-BE49-F238E27FC236}">
                    <a16:creationId xmlns:a16="http://schemas.microsoft.com/office/drawing/2014/main" id="{50E2B3FB-BED8-479F-834E-D2690D7BC3B3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D9D9D9"/>
              </a:solidFill>
            </p:spPr>
          </p:sp>
        </p:grpSp>
        <p:grpSp>
          <p:nvGrpSpPr>
            <p:cNvPr id="96" name="Group 25">
              <a:extLst>
                <a:ext uri="{FF2B5EF4-FFF2-40B4-BE49-F238E27FC236}">
                  <a16:creationId xmlns:a16="http://schemas.microsoft.com/office/drawing/2014/main" id="{D0CB7152-B963-4DCE-BABB-F245A48A32FA}"/>
                </a:ext>
              </a:extLst>
            </p:cNvPr>
            <p:cNvGrpSpPr/>
            <p:nvPr/>
          </p:nvGrpSpPr>
          <p:grpSpPr>
            <a:xfrm>
              <a:off x="6254184" y="268592"/>
              <a:ext cx="364055" cy="416851"/>
              <a:chOff x="0" y="0"/>
              <a:chExt cx="6350000" cy="6350000"/>
            </a:xfrm>
          </p:grpSpPr>
          <p:sp>
            <p:nvSpPr>
              <p:cNvPr id="97" name="Freeform 26">
                <a:extLst>
                  <a:ext uri="{FF2B5EF4-FFF2-40B4-BE49-F238E27FC236}">
                    <a16:creationId xmlns:a16="http://schemas.microsoft.com/office/drawing/2014/main" id="{432842EB-E1CD-4DDE-BE79-1819A90B1A52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EDAE50"/>
              </a:solidFill>
            </p:spPr>
          </p:sp>
        </p:grpSp>
      </p:grpSp>
      <p:sp>
        <p:nvSpPr>
          <p:cNvPr id="98" name="Freeform 62">
            <a:extLst>
              <a:ext uri="{FF2B5EF4-FFF2-40B4-BE49-F238E27FC236}">
                <a16:creationId xmlns:a16="http://schemas.microsoft.com/office/drawing/2014/main" id="{ACBDF190-6510-4192-8711-EC0E00BEBF79}"/>
              </a:ext>
            </a:extLst>
          </p:cNvPr>
          <p:cNvSpPr/>
          <p:nvPr/>
        </p:nvSpPr>
        <p:spPr>
          <a:xfrm>
            <a:off x="342901" y="638542"/>
            <a:ext cx="1237750" cy="1221318"/>
          </a:xfrm>
          <a:custGeom>
            <a:avLst/>
            <a:gdLst/>
            <a:ahLst/>
            <a:cxnLst/>
            <a:rect l="l" t="t" r="r" b="b"/>
            <a:pathLst>
              <a:path w="2666067" h="2666067">
                <a:moveTo>
                  <a:pt x="0" y="0"/>
                </a:moveTo>
                <a:lnTo>
                  <a:pt x="2666067" y="0"/>
                </a:lnTo>
                <a:lnTo>
                  <a:pt x="2666067" y="2666066"/>
                </a:lnTo>
                <a:lnTo>
                  <a:pt x="0" y="2666066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/>
            </a:stretch>
          </a:blipFill>
        </p:spPr>
      </p:sp>
      <p:sp>
        <p:nvSpPr>
          <p:cNvPr id="99" name="Freeform 63">
            <a:extLst>
              <a:ext uri="{FF2B5EF4-FFF2-40B4-BE49-F238E27FC236}">
                <a16:creationId xmlns:a16="http://schemas.microsoft.com/office/drawing/2014/main" id="{3B396960-4DEF-4853-873E-34BF5D13F0F1}"/>
              </a:ext>
            </a:extLst>
          </p:cNvPr>
          <p:cNvSpPr/>
          <p:nvPr/>
        </p:nvSpPr>
        <p:spPr>
          <a:xfrm>
            <a:off x="1984389" y="661031"/>
            <a:ext cx="3925352" cy="1112519"/>
          </a:xfrm>
          <a:custGeom>
            <a:avLst/>
            <a:gdLst/>
            <a:ahLst/>
            <a:cxnLst/>
            <a:rect l="l" t="t" r="r" b="b"/>
            <a:pathLst>
              <a:path w="7744188" h="1968861">
                <a:moveTo>
                  <a:pt x="0" y="0"/>
                </a:moveTo>
                <a:lnTo>
                  <a:pt x="7744188" y="0"/>
                </a:lnTo>
                <a:lnTo>
                  <a:pt x="7744188" y="1968862"/>
                </a:lnTo>
                <a:lnTo>
                  <a:pt x="0" y="1968862"/>
                </a:lnTo>
                <a:lnTo>
                  <a:pt x="0" y="0"/>
                </a:lnTo>
                <a:close/>
              </a:path>
            </a:pathLst>
          </a:custGeom>
          <a:blipFill>
            <a:blip r:embed="rId14"/>
            <a:stretch>
              <a:fillRect/>
            </a:stretch>
          </a:blipFill>
        </p:spPr>
      </p:sp>
      <p:sp>
        <p:nvSpPr>
          <p:cNvPr id="101" name="Freeform 2">
            <a:extLst>
              <a:ext uri="{FF2B5EF4-FFF2-40B4-BE49-F238E27FC236}">
                <a16:creationId xmlns:a16="http://schemas.microsoft.com/office/drawing/2014/main" id="{4B72039F-1DA0-454A-BECE-851FCBABB6E9}"/>
              </a:ext>
            </a:extLst>
          </p:cNvPr>
          <p:cNvSpPr/>
          <p:nvPr/>
        </p:nvSpPr>
        <p:spPr>
          <a:xfrm>
            <a:off x="342900" y="1963074"/>
            <a:ext cx="6220988" cy="898895"/>
          </a:xfrm>
          <a:custGeom>
            <a:avLst/>
            <a:gdLst/>
            <a:ahLst/>
            <a:cxnLst/>
            <a:rect l="l" t="t" r="r" b="b"/>
            <a:pathLst>
              <a:path w="13120073" h="2197612">
                <a:moveTo>
                  <a:pt x="0" y="0"/>
                </a:moveTo>
                <a:lnTo>
                  <a:pt x="13120072" y="0"/>
                </a:lnTo>
                <a:lnTo>
                  <a:pt x="13120072" y="2197612"/>
                </a:lnTo>
                <a:lnTo>
                  <a:pt x="0" y="2197612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</p:sp>
      <p:sp>
        <p:nvSpPr>
          <p:cNvPr id="102" name="TextBox 64">
            <a:extLst>
              <a:ext uri="{FF2B5EF4-FFF2-40B4-BE49-F238E27FC236}">
                <a16:creationId xmlns:a16="http://schemas.microsoft.com/office/drawing/2014/main" id="{80E25E80-5907-4A81-A7BE-7479867A477D}"/>
              </a:ext>
            </a:extLst>
          </p:cNvPr>
          <p:cNvSpPr txBox="1"/>
          <p:nvPr/>
        </p:nvSpPr>
        <p:spPr>
          <a:xfrm>
            <a:off x="342900" y="952783"/>
            <a:ext cx="6055862" cy="17507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807"/>
              </a:lnSpc>
              <a:spcBef>
                <a:spcPct val="0"/>
              </a:spcBef>
            </a:pPr>
            <a:r>
              <a:rPr lang="en-US" sz="4400" dirty="0">
                <a:solidFill>
                  <a:srgbClr val="FFFFFF"/>
                </a:solidFill>
                <a:latin typeface="華康POP1體W9" panose="040B0909000000000000" pitchFamily="81" charset="-120"/>
                <a:ea typeface="華康POP1體W9" panose="040B0909000000000000" pitchFamily="81" charset="-120"/>
              </a:rPr>
              <a:t>11</a:t>
            </a:r>
            <a:r>
              <a:rPr lang="en-US" altLang="zh-TW" sz="4400" dirty="0">
                <a:solidFill>
                  <a:srgbClr val="FFFFFF"/>
                </a:solidFill>
                <a:latin typeface="華康POP1體W9" panose="040B0909000000000000" pitchFamily="81" charset="-120"/>
                <a:ea typeface="華康POP1體W9" panose="040B0909000000000000" pitchFamily="81" charset="-120"/>
              </a:rPr>
              <a:t>4</a:t>
            </a:r>
            <a:r>
              <a:rPr lang="en-US" sz="4400" dirty="0">
                <a:solidFill>
                  <a:srgbClr val="FFFFFF"/>
                </a:solidFill>
                <a:latin typeface="華康POP1體W9" panose="040B0909000000000000" pitchFamily="81" charset="-120"/>
                <a:ea typeface="華康POP1體W9" panose="040B0909000000000000" pitchFamily="81" charset="-120"/>
              </a:rPr>
              <a:t>年度</a:t>
            </a:r>
            <a:r>
              <a:rPr lang="zh-TW" altLang="en-US" sz="4400" dirty="0">
                <a:solidFill>
                  <a:srgbClr val="FFFFFF"/>
                </a:solidFill>
                <a:latin typeface="華康POP1體W9" panose="040B0909000000000000" pitchFamily="81" charset="-120"/>
                <a:ea typeface="華康POP1體W9" panose="040B0909000000000000" pitchFamily="81" charset="-120"/>
              </a:rPr>
              <a:t>高教深耕</a:t>
            </a:r>
            <a:r>
              <a:rPr lang="en-US" sz="4400" dirty="0" err="1">
                <a:solidFill>
                  <a:srgbClr val="FFFFFF"/>
                </a:solidFill>
                <a:latin typeface="華康POP1體W9" panose="040B0909000000000000" pitchFamily="81" charset="-120"/>
                <a:ea typeface="華康POP1體W9" panose="040B0909000000000000" pitchFamily="81" charset="-120"/>
              </a:rPr>
              <a:t>計畫</a:t>
            </a:r>
            <a:endParaRPr lang="en-US" sz="4400" dirty="0">
              <a:solidFill>
                <a:srgbClr val="FFFFFF"/>
              </a:solidFill>
              <a:latin typeface="華康POP1體W9" panose="040B0909000000000000" pitchFamily="81" charset="-120"/>
              <a:ea typeface="華康POP1體W9" panose="040B0909000000000000" pitchFamily="81" charset="-120"/>
            </a:endParaRPr>
          </a:p>
        </p:txBody>
      </p:sp>
      <p:grpSp>
        <p:nvGrpSpPr>
          <p:cNvPr id="107" name="Group 27">
            <a:extLst>
              <a:ext uri="{FF2B5EF4-FFF2-40B4-BE49-F238E27FC236}">
                <a16:creationId xmlns:a16="http://schemas.microsoft.com/office/drawing/2014/main" id="{B7C2F603-D890-4681-AFE6-A39BFBA5EB7C}"/>
              </a:ext>
            </a:extLst>
          </p:cNvPr>
          <p:cNvGrpSpPr/>
          <p:nvPr/>
        </p:nvGrpSpPr>
        <p:grpSpPr>
          <a:xfrm>
            <a:off x="342900" y="3010754"/>
            <a:ext cx="6172199" cy="4829695"/>
            <a:chOff x="0" y="0"/>
            <a:chExt cx="1913890" cy="2035287"/>
          </a:xfrm>
        </p:grpSpPr>
        <p:sp>
          <p:nvSpPr>
            <p:cNvPr id="108" name="Freeform 28">
              <a:extLst>
                <a:ext uri="{FF2B5EF4-FFF2-40B4-BE49-F238E27FC236}">
                  <a16:creationId xmlns:a16="http://schemas.microsoft.com/office/drawing/2014/main" id="{6025C978-BBB2-4F3E-BF93-E990C9EBACFF}"/>
                </a:ext>
              </a:extLst>
            </p:cNvPr>
            <p:cNvSpPr/>
            <p:nvPr/>
          </p:nvSpPr>
          <p:spPr>
            <a:xfrm>
              <a:off x="0" y="0"/>
              <a:ext cx="1913890" cy="2035287"/>
            </a:xfrm>
            <a:custGeom>
              <a:avLst/>
              <a:gdLst/>
              <a:ahLst/>
              <a:cxnLst/>
              <a:rect l="l" t="t" r="r" b="b"/>
              <a:pathLst>
                <a:path w="1913890" h="2035287">
                  <a:moveTo>
                    <a:pt x="1789430" y="2035287"/>
                  </a:moveTo>
                  <a:lnTo>
                    <a:pt x="124460" y="2035287"/>
                  </a:lnTo>
                  <a:cubicBezTo>
                    <a:pt x="55880" y="2035287"/>
                    <a:pt x="0" y="1979407"/>
                    <a:pt x="0" y="1910827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1789430" y="0"/>
                  </a:lnTo>
                  <a:cubicBezTo>
                    <a:pt x="1858010" y="0"/>
                    <a:pt x="1913890" y="55880"/>
                    <a:pt x="1913890" y="124460"/>
                  </a:cubicBezTo>
                  <a:lnTo>
                    <a:pt x="1913890" y="1910827"/>
                  </a:lnTo>
                  <a:cubicBezTo>
                    <a:pt x="1913890" y="1979407"/>
                    <a:pt x="1858010" y="2035287"/>
                    <a:pt x="1789430" y="2035287"/>
                  </a:cubicBezTo>
                  <a:close/>
                </a:path>
              </a:pathLst>
            </a:custGeom>
            <a:solidFill>
              <a:srgbClr val="FFCF86"/>
            </a:solidFill>
          </p:spPr>
        </p:sp>
      </p:grpSp>
      <p:sp>
        <p:nvSpPr>
          <p:cNvPr id="109" name="Freeform 61">
            <a:extLst>
              <a:ext uri="{FF2B5EF4-FFF2-40B4-BE49-F238E27FC236}">
                <a16:creationId xmlns:a16="http://schemas.microsoft.com/office/drawing/2014/main" id="{D0BEDA85-0E61-4395-927A-B87278667FF9}"/>
              </a:ext>
            </a:extLst>
          </p:cNvPr>
          <p:cNvSpPr/>
          <p:nvPr/>
        </p:nvSpPr>
        <p:spPr>
          <a:xfrm>
            <a:off x="5238911" y="6037300"/>
            <a:ext cx="1576704" cy="2195736"/>
          </a:xfrm>
          <a:custGeom>
            <a:avLst/>
            <a:gdLst/>
            <a:ahLst/>
            <a:cxnLst/>
            <a:rect l="l" t="t" r="r" b="b"/>
            <a:pathLst>
              <a:path w="3606194" h="4814094">
                <a:moveTo>
                  <a:pt x="0" y="0"/>
                </a:moveTo>
                <a:lnTo>
                  <a:pt x="3606194" y="0"/>
                </a:lnTo>
                <a:lnTo>
                  <a:pt x="3606194" y="4814094"/>
                </a:lnTo>
                <a:lnTo>
                  <a:pt x="0" y="4814094"/>
                </a:lnTo>
                <a:lnTo>
                  <a:pt x="0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a:blipFill>
        </p:spPr>
      </p:sp>
      <p:grpSp>
        <p:nvGrpSpPr>
          <p:cNvPr id="136" name="Group 29">
            <a:extLst>
              <a:ext uri="{FF2B5EF4-FFF2-40B4-BE49-F238E27FC236}">
                <a16:creationId xmlns:a16="http://schemas.microsoft.com/office/drawing/2014/main" id="{468FE023-80F0-44B2-964F-44D745634465}"/>
              </a:ext>
            </a:extLst>
          </p:cNvPr>
          <p:cNvGrpSpPr/>
          <p:nvPr/>
        </p:nvGrpSpPr>
        <p:grpSpPr>
          <a:xfrm>
            <a:off x="140103" y="8604596"/>
            <a:ext cx="360000" cy="360000"/>
            <a:chOff x="0" y="0"/>
            <a:chExt cx="6350000" cy="6350000"/>
          </a:xfrm>
        </p:grpSpPr>
        <p:sp>
          <p:nvSpPr>
            <p:cNvPr id="137" name="Freeform 30">
              <a:extLst>
                <a:ext uri="{FF2B5EF4-FFF2-40B4-BE49-F238E27FC236}">
                  <a16:creationId xmlns:a16="http://schemas.microsoft.com/office/drawing/2014/main" id="{120AD9A5-AEDF-4D23-92D0-C22FF43D396C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C66123"/>
            </a:solidFill>
          </p:spPr>
        </p:sp>
      </p:grpSp>
      <p:grpSp>
        <p:nvGrpSpPr>
          <p:cNvPr id="138" name="Group 31">
            <a:extLst>
              <a:ext uri="{FF2B5EF4-FFF2-40B4-BE49-F238E27FC236}">
                <a16:creationId xmlns:a16="http://schemas.microsoft.com/office/drawing/2014/main" id="{67CD9BC1-8CDB-4011-8087-3D66E2F4943C}"/>
              </a:ext>
            </a:extLst>
          </p:cNvPr>
          <p:cNvGrpSpPr/>
          <p:nvPr/>
        </p:nvGrpSpPr>
        <p:grpSpPr>
          <a:xfrm>
            <a:off x="544355" y="8604596"/>
            <a:ext cx="360000" cy="360000"/>
            <a:chOff x="0" y="0"/>
            <a:chExt cx="6350000" cy="6350000"/>
          </a:xfrm>
        </p:grpSpPr>
        <p:sp>
          <p:nvSpPr>
            <p:cNvPr id="139" name="Freeform 32">
              <a:extLst>
                <a:ext uri="{FF2B5EF4-FFF2-40B4-BE49-F238E27FC236}">
                  <a16:creationId xmlns:a16="http://schemas.microsoft.com/office/drawing/2014/main" id="{F497DDBF-436D-4BA0-B9D5-5C5416EC2A02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C5B3"/>
            </a:solidFill>
          </p:spPr>
        </p:sp>
      </p:grpSp>
      <p:grpSp>
        <p:nvGrpSpPr>
          <p:cNvPr id="140" name="Group 33">
            <a:extLst>
              <a:ext uri="{FF2B5EF4-FFF2-40B4-BE49-F238E27FC236}">
                <a16:creationId xmlns:a16="http://schemas.microsoft.com/office/drawing/2014/main" id="{3C846DED-3249-4CAF-B55F-127655B558BF}"/>
              </a:ext>
            </a:extLst>
          </p:cNvPr>
          <p:cNvGrpSpPr/>
          <p:nvPr/>
        </p:nvGrpSpPr>
        <p:grpSpPr>
          <a:xfrm>
            <a:off x="948607" y="8619784"/>
            <a:ext cx="360000" cy="360000"/>
            <a:chOff x="0" y="0"/>
            <a:chExt cx="6350000" cy="6350000"/>
          </a:xfrm>
        </p:grpSpPr>
        <p:sp>
          <p:nvSpPr>
            <p:cNvPr id="141" name="Freeform 34">
              <a:extLst>
                <a:ext uri="{FF2B5EF4-FFF2-40B4-BE49-F238E27FC236}">
                  <a16:creationId xmlns:a16="http://schemas.microsoft.com/office/drawing/2014/main" id="{7CBED75A-DDED-457B-BB8B-DB83A9A280E7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grpSp>
        <p:nvGrpSpPr>
          <p:cNvPr id="142" name="Group 35">
            <a:extLst>
              <a:ext uri="{FF2B5EF4-FFF2-40B4-BE49-F238E27FC236}">
                <a16:creationId xmlns:a16="http://schemas.microsoft.com/office/drawing/2014/main" id="{6DBCD453-1620-4F0A-B5F4-1F8551350D0C}"/>
              </a:ext>
            </a:extLst>
          </p:cNvPr>
          <p:cNvGrpSpPr/>
          <p:nvPr/>
        </p:nvGrpSpPr>
        <p:grpSpPr>
          <a:xfrm>
            <a:off x="1352859" y="8619784"/>
            <a:ext cx="360000" cy="360000"/>
            <a:chOff x="0" y="0"/>
            <a:chExt cx="6350000" cy="6350000"/>
          </a:xfrm>
        </p:grpSpPr>
        <p:sp>
          <p:nvSpPr>
            <p:cNvPr id="143" name="Freeform 36">
              <a:extLst>
                <a:ext uri="{FF2B5EF4-FFF2-40B4-BE49-F238E27FC236}">
                  <a16:creationId xmlns:a16="http://schemas.microsoft.com/office/drawing/2014/main" id="{3DEBA84E-D85B-42A0-89AA-5C7BF80C5BBA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DAE50"/>
            </a:solidFill>
          </p:spPr>
        </p:sp>
      </p:grpSp>
      <p:grpSp>
        <p:nvGrpSpPr>
          <p:cNvPr id="144" name="Group 37">
            <a:extLst>
              <a:ext uri="{FF2B5EF4-FFF2-40B4-BE49-F238E27FC236}">
                <a16:creationId xmlns:a16="http://schemas.microsoft.com/office/drawing/2014/main" id="{AB3723DF-D541-428D-9961-1B43500823C0}"/>
              </a:ext>
            </a:extLst>
          </p:cNvPr>
          <p:cNvGrpSpPr/>
          <p:nvPr/>
        </p:nvGrpSpPr>
        <p:grpSpPr>
          <a:xfrm>
            <a:off x="1757111" y="8616065"/>
            <a:ext cx="360000" cy="360000"/>
            <a:chOff x="0" y="0"/>
            <a:chExt cx="6350000" cy="6350000"/>
          </a:xfrm>
        </p:grpSpPr>
        <p:sp>
          <p:nvSpPr>
            <p:cNvPr id="145" name="Freeform 38">
              <a:extLst>
                <a:ext uri="{FF2B5EF4-FFF2-40B4-BE49-F238E27FC236}">
                  <a16:creationId xmlns:a16="http://schemas.microsoft.com/office/drawing/2014/main" id="{4ACD4B83-FC1F-4BE2-BB49-105225FB5C51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C66123"/>
            </a:solidFill>
          </p:spPr>
        </p:sp>
      </p:grpSp>
      <p:grpSp>
        <p:nvGrpSpPr>
          <p:cNvPr id="146" name="Group 39">
            <a:extLst>
              <a:ext uri="{FF2B5EF4-FFF2-40B4-BE49-F238E27FC236}">
                <a16:creationId xmlns:a16="http://schemas.microsoft.com/office/drawing/2014/main" id="{E5A8BA55-B712-4A0E-9B42-4035A4E846F7}"/>
              </a:ext>
            </a:extLst>
          </p:cNvPr>
          <p:cNvGrpSpPr/>
          <p:nvPr/>
        </p:nvGrpSpPr>
        <p:grpSpPr>
          <a:xfrm>
            <a:off x="2161363" y="8604596"/>
            <a:ext cx="360000" cy="360000"/>
            <a:chOff x="0" y="0"/>
            <a:chExt cx="6350000" cy="6350000"/>
          </a:xfrm>
        </p:grpSpPr>
        <p:sp>
          <p:nvSpPr>
            <p:cNvPr id="147" name="Freeform 40">
              <a:extLst>
                <a:ext uri="{FF2B5EF4-FFF2-40B4-BE49-F238E27FC236}">
                  <a16:creationId xmlns:a16="http://schemas.microsoft.com/office/drawing/2014/main" id="{4BB6E507-8C92-4340-9FFF-DCFCB137BF27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C5B3"/>
            </a:solidFill>
          </p:spPr>
        </p:sp>
      </p:grpSp>
      <p:grpSp>
        <p:nvGrpSpPr>
          <p:cNvPr id="148" name="Group 41">
            <a:extLst>
              <a:ext uri="{FF2B5EF4-FFF2-40B4-BE49-F238E27FC236}">
                <a16:creationId xmlns:a16="http://schemas.microsoft.com/office/drawing/2014/main" id="{AAAEE5C2-F2A7-4CC8-91EA-9A5F95EE8335}"/>
              </a:ext>
            </a:extLst>
          </p:cNvPr>
          <p:cNvGrpSpPr/>
          <p:nvPr/>
        </p:nvGrpSpPr>
        <p:grpSpPr>
          <a:xfrm>
            <a:off x="2565615" y="8612152"/>
            <a:ext cx="360000" cy="360000"/>
            <a:chOff x="0" y="0"/>
            <a:chExt cx="6350000" cy="6350000"/>
          </a:xfrm>
        </p:grpSpPr>
        <p:sp>
          <p:nvSpPr>
            <p:cNvPr id="149" name="Freeform 42">
              <a:extLst>
                <a:ext uri="{FF2B5EF4-FFF2-40B4-BE49-F238E27FC236}">
                  <a16:creationId xmlns:a16="http://schemas.microsoft.com/office/drawing/2014/main" id="{61ADAEC8-A46B-40B4-ACD5-5043E41664D5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grpSp>
        <p:nvGrpSpPr>
          <p:cNvPr id="150" name="Group 43">
            <a:extLst>
              <a:ext uri="{FF2B5EF4-FFF2-40B4-BE49-F238E27FC236}">
                <a16:creationId xmlns:a16="http://schemas.microsoft.com/office/drawing/2014/main" id="{F92057B7-D8BC-4F07-BB73-CEB7C0B18E34}"/>
              </a:ext>
            </a:extLst>
          </p:cNvPr>
          <p:cNvGrpSpPr/>
          <p:nvPr/>
        </p:nvGrpSpPr>
        <p:grpSpPr>
          <a:xfrm>
            <a:off x="2969867" y="8610512"/>
            <a:ext cx="360000" cy="360000"/>
            <a:chOff x="0" y="0"/>
            <a:chExt cx="6350000" cy="6350000"/>
          </a:xfrm>
        </p:grpSpPr>
        <p:sp>
          <p:nvSpPr>
            <p:cNvPr id="151" name="Freeform 44">
              <a:extLst>
                <a:ext uri="{FF2B5EF4-FFF2-40B4-BE49-F238E27FC236}">
                  <a16:creationId xmlns:a16="http://schemas.microsoft.com/office/drawing/2014/main" id="{3AA4F311-8E89-4147-A5B0-62E83F621ACB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DAE50"/>
            </a:solidFill>
          </p:spPr>
        </p:sp>
      </p:grpSp>
      <p:grpSp>
        <p:nvGrpSpPr>
          <p:cNvPr id="152" name="Group 45">
            <a:extLst>
              <a:ext uri="{FF2B5EF4-FFF2-40B4-BE49-F238E27FC236}">
                <a16:creationId xmlns:a16="http://schemas.microsoft.com/office/drawing/2014/main" id="{FD8E0960-154B-4C9E-946F-39530FAFFA2E}"/>
              </a:ext>
            </a:extLst>
          </p:cNvPr>
          <p:cNvGrpSpPr/>
          <p:nvPr/>
        </p:nvGrpSpPr>
        <p:grpSpPr>
          <a:xfrm>
            <a:off x="3374119" y="8619784"/>
            <a:ext cx="360000" cy="360000"/>
            <a:chOff x="0" y="0"/>
            <a:chExt cx="6350000" cy="6350000"/>
          </a:xfrm>
        </p:grpSpPr>
        <p:sp>
          <p:nvSpPr>
            <p:cNvPr id="153" name="Freeform 46">
              <a:extLst>
                <a:ext uri="{FF2B5EF4-FFF2-40B4-BE49-F238E27FC236}">
                  <a16:creationId xmlns:a16="http://schemas.microsoft.com/office/drawing/2014/main" id="{997107E0-9B62-4C88-8D8A-921DA58D87A1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C66123"/>
            </a:solidFill>
          </p:spPr>
        </p:sp>
      </p:grpSp>
      <p:grpSp>
        <p:nvGrpSpPr>
          <p:cNvPr id="154" name="Group 47">
            <a:extLst>
              <a:ext uri="{FF2B5EF4-FFF2-40B4-BE49-F238E27FC236}">
                <a16:creationId xmlns:a16="http://schemas.microsoft.com/office/drawing/2014/main" id="{2A6EF620-F2F7-4533-B49F-01722157D365}"/>
              </a:ext>
            </a:extLst>
          </p:cNvPr>
          <p:cNvGrpSpPr/>
          <p:nvPr/>
        </p:nvGrpSpPr>
        <p:grpSpPr>
          <a:xfrm>
            <a:off x="3778371" y="8619784"/>
            <a:ext cx="360000" cy="360000"/>
            <a:chOff x="0" y="0"/>
            <a:chExt cx="6350000" cy="6350000"/>
          </a:xfrm>
        </p:grpSpPr>
        <p:sp>
          <p:nvSpPr>
            <p:cNvPr id="155" name="Freeform 48">
              <a:extLst>
                <a:ext uri="{FF2B5EF4-FFF2-40B4-BE49-F238E27FC236}">
                  <a16:creationId xmlns:a16="http://schemas.microsoft.com/office/drawing/2014/main" id="{88049C98-F4F4-43CD-B8C1-3E03D8A18F04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C5B3"/>
            </a:solidFill>
          </p:spPr>
        </p:sp>
      </p:grpSp>
      <p:grpSp>
        <p:nvGrpSpPr>
          <p:cNvPr id="156" name="Group 49">
            <a:extLst>
              <a:ext uri="{FF2B5EF4-FFF2-40B4-BE49-F238E27FC236}">
                <a16:creationId xmlns:a16="http://schemas.microsoft.com/office/drawing/2014/main" id="{7A71D463-FF39-4765-8ECB-BE28D21D0869}"/>
              </a:ext>
            </a:extLst>
          </p:cNvPr>
          <p:cNvGrpSpPr/>
          <p:nvPr/>
        </p:nvGrpSpPr>
        <p:grpSpPr>
          <a:xfrm>
            <a:off x="4182623" y="8601967"/>
            <a:ext cx="360000" cy="360000"/>
            <a:chOff x="0" y="0"/>
            <a:chExt cx="6350000" cy="6350000"/>
          </a:xfrm>
        </p:grpSpPr>
        <p:sp>
          <p:nvSpPr>
            <p:cNvPr id="157" name="Freeform 50">
              <a:extLst>
                <a:ext uri="{FF2B5EF4-FFF2-40B4-BE49-F238E27FC236}">
                  <a16:creationId xmlns:a16="http://schemas.microsoft.com/office/drawing/2014/main" id="{C8E1387A-631B-4911-8950-8876CA20411F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grpSp>
        <p:nvGrpSpPr>
          <p:cNvPr id="158" name="Group 51">
            <a:extLst>
              <a:ext uri="{FF2B5EF4-FFF2-40B4-BE49-F238E27FC236}">
                <a16:creationId xmlns:a16="http://schemas.microsoft.com/office/drawing/2014/main" id="{DD29F98B-2C65-4057-831E-F3D1CFF9FE9D}"/>
              </a:ext>
            </a:extLst>
          </p:cNvPr>
          <p:cNvGrpSpPr/>
          <p:nvPr/>
        </p:nvGrpSpPr>
        <p:grpSpPr>
          <a:xfrm>
            <a:off x="4586875" y="8616065"/>
            <a:ext cx="360000" cy="360000"/>
            <a:chOff x="0" y="0"/>
            <a:chExt cx="6350000" cy="6350000"/>
          </a:xfrm>
        </p:grpSpPr>
        <p:sp>
          <p:nvSpPr>
            <p:cNvPr id="159" name="Freeform 52">
              <a:extLst>
                <a:ext uri="{FF2B5EF4-FFF2-40B4-BE49-F238E27FC236}">
                  <a16:creationId xmlns:a16="http://schemas.microsoft.com/office/drawing/2014/main" id="{6A66C80D-137A-4DE1-8A34-637EC258F902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DAE50"/>
            </a:solidFill>
          </p:spPr>
        </p:sp>
      </p:grpSp>
      <p:grpSp>
        <p:nvGrpSpPr>
          <p:cNvPr id="160" name="Group 53">
            <a:extLst>
              <a:ext uri="{FF2B5EF4-FFF2-40B4-BE49-F238E27FC236}">
                <a16:creationId xmlns:a16="http://schemas.microsoft.com/office/drawing/2014/main" id="{6249DAB9-66BB-4573-995A-CD3E46B27325}"/>
              </a:ext>
            </a:extLst>
          </p:cNvPr>
          <p:cNvGrpSpPr/>
          <p:nvPr/>
        </p:nvGrpSpPr>
        <p:grpSpPr>
          <a:xfrm>
            <a:off x="4991127" y="8604596"/>
            <a:ext cx="360000" cy="360000"/>
            <a:chOff x="0" y="0"/>
            <a:chExt cx="6350000" cy="6350000"/>
          </a:xfrm>
        </p:grpSpPr>
        <p:sp>
          <p:nvSpPr>
            <p:cNvPr id="161" name="Freeform 54">
              <a:extLst>
                <a:ext uri="{FF2B5EF4-FFF2-40B4-BE49-F238E27FC236}">
                  <a16:creationId xmlns:a16="http://schemas.microsoft.com/office/drawing/2014/main" id="{B069F2FB-6ACC-4124-A1EF-A52A02F1962C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C66123"/>
            </a:solidFill>
          </p:spPr>
        </p:sp>
      </p:grpSp>
      <p:grpSp>
        <p:nvGrpSpPr>
          <p:cNvPr id="162" name="Group 55">
            <a:extLst>
              <a:ext uri="{FF2B5EF4-FFF2-40B4-BE49-F238E27FC236}">
                <a16:creationId xmlns:a16="http://schemas.microsoft.com/office/drawing/2014/main" id="{9A123064-CF68-4368-8E96-4268087ADDD8}"/>
              </a:ext>
            </a:extLst>
          </p:cNvPr>
          <p:cNvGrpSpPr/>
          <p:nvPr/>
        </p:nvGrpSpPr>
        <p:grpSpPr>
          <a:xfrm>
            <a:off x="5395379" y="8616065"/>
            <a:ext cx="360000" cy="360000"/>
            <a:chOff x="0" y="0"/>
            <a:chExt cx="6350000" cy="6350000"/>
          </a:xfrm>
        </p:grpSpPr>
        <p:sp>
          <p:nvSpPr>
            <p:cNvPr id="163" name="Freeform 56">
              <a:extLst>
                <a:ext uri="{FF2B5EF4-FFF2-40B4-BE49-F238E27FC236}">
                  <a16:creationId xmlns:a16="http://schemas.microsoft.com/office/drawing/2014/main" id="{F17C05A8-F3C7-4739-91EB-C756BEBFFF25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C5B3"/>
            </a:solidFill>
          </p:spPr>
        </p:sp>
      </p:grpSp>
      <p:grpSp>
        <p:nvGrpSpPr>
          <p:cNvPr id="164" name="Group 57">
            <a:extLst>
              <a:ext uri="{FF2B5EF4-FFF2-40B4-BE49-F238E27FC236}">
                <a16:creationId xmlns:a16="http://schemas.microsoft.com/office/drawing/2014/main" id="{929E75F8-3C46-41CB-8B8C-85B808826677}"/>
              </a:ext>
            </a:extLst>
          </p:cNvPr>
          <p:cNvGrpSpPr/>
          <p:nvPr/>
        </p:nvGrpSpPr>
        <p:grpSpPr>
          <a:xfrm>
            <a:off x="5799631" y="8619784"/>
            <a:ext cx="360000" cy="360000"/>
            <a:chOff x="0" y="0"/>
            <a:chExt cx="6350000" cy="6350000"/>
          </a:xfrm>
        </p:grpSpPr>
        <p:sp>
          <p:nvSpPr>
            <p:cNvPr id="165" name="Freeform 58">
              <a:extLst>
                <a:ext uri="{FF2B5EF4-FFF2-40B4-BE49-F238E27FC236}">
                  <a16:creationId xmlns:a16="http://schemas.microsoft.com/office/drawing/2014/main" id="{58EFDD08-F9A3-4BB9-8273-6F7371CBDC8B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grpSp>
        <p:nvGrpSpPr>
          <p:cNvPr id="166" name="Group 59">
            <a:extLst>
              <a:ext uri="{FF2B5EF4-FFF2-40B4-BE49-F238E27FC236}">
                <a16:creationId xmlns:a16="http://schemas.microsoft.com/office/drawing/2014/main" id="{5FED5163-F9E7-45C4-9424-4BCA5E76CE40}"/>
              </a:ext>
            </a:extLst>
          </p:cNvPr>
          <p:cNvGrpSpPr/>
          <p:nvPr/>
        </p:nvGrpSpPr>
        <p:grpSpPr>
          <a:xfrm>
            <a:off x="6203887" y="8619784"/>
            <a:ext cx="360000" cy="360000"/>
            <a:chOff x="0" y="0"/>
            <a:chExt cx="6350000" cy="6350000"/>
          </a:xfrm>
        </p:grpSpPr>
        <p:sp>
          <p:nvSpPr>
            <p:cNvPr id="167" name="Freeform 60">
              <a:extLst>
                <a:ext uri="{FF2B5EF4-FFF2-40B4-BE49-F238E27FC236}">
                  <a16:creationId xmlns:a16="http://schemas.microsoft.com/office/drawing/2014/main" id="{A5477A4E-6BF5-4E36-84B8-5699AFAF8BF1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DAE50"/>
            </a:solidFill>
          </p:spPr>
        </p:sp>
      </p:grpSp>
    </p:spTree>
    <p:extLst>
      <p:ext uri="{BB962C8B-B14F-4D97-AF65-F5344CB8AC3E}">
        <p14:creationId xmlns:p14="http://schemas.microsoft.com/office/powerpoint/2010/main" val="1051517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05F73FF5-4FF4-4EE9-8654-8638C15F0503}"/>
              </a:ext>
            </a:extLst>
          </p:cNvPr>
          <p:cNvSpPr txBox="1"/>
          <p:nvPr/>
        </p:nvSpPr>
        <p:spPr>
          <a:xfrm>
            <a:off x="410818" y="3067336"/>
            <a:ext cx="6096000" cy="4510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75000"/>
              </a:lnSpc>
            </a:pP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承辦單位：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健康科技暨管理學院</a:t>
            </a:r>
            <a:endParaRPr lang="zh-TW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1790700" indent="-1790700">
              <a:lnSpc>
                <a:spcPct val="175000"/>
              </a:lnSpc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計畫</a:t>
            </a: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名稱：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D31-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整合校友資源、     提升學生競爭力          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lnSpc>
                <a:spcPct val="175000"/>
              </a:lnSpc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活動名稱：勞動權益與職場性平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lnSpc>
                <a:spcPct val="175000"/>
              </a:lnSpc>
            </a:pP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活動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日期</a:t>
            </a: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114</a:t>
            </a: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年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5</a:t>
            </a: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月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26</a:t>
            </a: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日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10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時</a:t>
            </a:r>
            <a:endParaRPr lang="zh-TW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lnSpc>
                <a:spcPct val="175000"/>
              </a:lnSpc>
            </a:pPr>
            <a:r>
              <a:rPr lang="zh-TW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活動地點：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日欣樓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H306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教室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E0B7B6B-D1F2-49F6-8D07-CFD50EC3404E}"/>
              </a:ext>
            </a:extLst>
          </p:cNvPr>
          <p:cNvSpPr txBox="1"/>
          <p:nvPr/>
        </p:nvSpPr>
        <p:spPr>
          <a:xfrm>
            <a:off x="241580" y="7967872"/>
            <a:ext cx="626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承辦單位：本校技服組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健康科技暨管理學院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0608104"/>
      </p:ext>
    </p:extLst>
  </p:cSld>
  <p:clrMapOvr>
    <a:masterClrMapping/>
  </p:clrMapOvr>
</p:sld>
</file>

<file path=ppt/theme/theme1.xml><?xml version="1.0" encoding="utf-8"?>
<a:theme xmlns:a="http://schemas.openxmlformats.org/drawingml/2006/main" name="113高教深耕計畫活動海報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3高教深耕計畫活動海報" id="{74F4AE3E-A323-40E8-AB3D-DB38CFE70E3B}" vid="{5EDEA93E-4E9C-4113-9EAE-B17E47D4391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113高教深耕計畫活動海報</Template>
  <TotalTime>21</TotalTime>
  <Words>60</Words>
  <Application>Microsoft Office PowerPoint</Application>
  <PresentationFormat>如螢幕大小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華康POP1體W9</vt:lpstr>
      <vt:lpstr>微軟正黑體</vt:lpstr>
      <vt:lpstr>Arial</vt:lpstr>
      <vt:lpstr>Calibri</vt:lpstr>
      <vt:lpstr>113高教深耕計畫活動海報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Chiou Kevin-hotmail</dc:creator>
  <cp:lastModifiedBy>OFFICE</cp:lastModifiedBy>
  <cp:revision>6</cp:revision>
  <dcterms:created xsi:type="dcterms:W3CDTF">2024-05-23T04:28:23Z</dcterms:created>
  <dcterms:modified xsi:type="dcterms:W3CDTF">2025-05-13T01:09:44Z</dcterms:modified>
</cp:coreProperties>
</file>