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8" autoAdjust="0"/>
    <p:restoredTop sz="94660"/>
  </p:normalViewPr>
  <p:slideViewPr>
    <p:cSldViewPr>
      <p:cViewPr varScale="1">
        <p:scale>
          <a:sx n="79" d="100"/>
          <a:sy n="79" d="100"/>
        </p:scale>
        <p:origin x="498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477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43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04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87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100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208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429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25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747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254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90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2D41-FB25-4D4E-834E-E96AADD7277A}" type="datetimeFigureOut">
              <a:rPr lang="zh-TW" altLang="en-US" smtClean="0"/>
              <a:t>2023/3/27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38C0A-AA72-4186-BA9F-C209166272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標題 1"/>
          <p:cNvSpPr txBox="1">
            <a:spLocks/>
          </p:cNvSpPr>
          <p:nvPr userDrawn="1"/>
        </p:nvSpPr>
        <p:spPr>
          <a:xfrm>
            <a:off x="1189112" y="294743"/>
            <a:ext cx="3725788" cy="96488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zh-TW" sz="2800" b="1" dirty="0">
                <a:solidFill>
                  <a:srgbClr val="00206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111</a:t>
            </a:r>
            <a:r>
              <a:rPr lang="zh-TW" altLang="en-US" sz="2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</a:t>
            </a:r>
            <a:endParaRPr lang="en-US" altLang="zh-TW" sz="28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8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就業服務計畫</a:t>
            </a:r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380634D7-5846-4026-88F3-BFFBC7BDC0A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1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476672" y="745232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主辦單位：勞動部勞動力發展署北基宜花金馬分署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承辦單位：本校技服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組</a:t>
            </a:r>
            <a:r>
              <a:rPr lang="en-US" altLang="zh-TW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1">
                <a:latin typeface="標楷體" panose="03000509000000000000" pitchFamily="65" charset="-120"/>
                <a:ea typeface="標楷體" panose="03000509000000000000" pitchFamily="65" charset="-120"/>
              </a:rPr>
              <a:t>企業資訊與管理</a:t>
            </a:r>
            <a:r>
              <a:rPr lang="zh-TW" altLang="en-US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944724" y="2098353"/>
            <a:ext cx="51485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承辦單位：</a:t>
            </a:r>
            <a:r>
              <a:rPr lang="zh-TW" altLang="en-US" sz="2000">
                <a:latin typeface="標楷體" panose="03000509000000000000" pitchFamily="65" charset="-120"/>
                <a:ea typeface="標楷體" panose="03000509000000000000" pitchFamily="65" charset="-120"/>
              </a:rPr>
              <a:t>本校技服組</a:t>
            </a:r>
            <a:r>
              <a:rPr lang="en-US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000">
                <a:latin typeface="標楷體" panose="03000509000000000000" pitchFamily="65" charset="-120"/>
                <a:ea typeface="標楷體" panose="03000509000000000000" pitchFamily="65" charset="-120"/>
              </a:rPr>
              <a:t>企業資訊與</a:t>
            </a:r>
            <a:r>
              <a:rPr lang="zh-TW" altLang="en-US" sz="2000">
                <a:latin typeface="標楷體" panose="03000509000000000000" pitchFamily="65" charset="-120"/>
                <a:ea typeface="標楷體" panose="03000509000000000000" pitchFamily="65" charset="-120"/>
              </a:rPr>
              <a:t>管理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  <a:endParaRPr lang="zh-TW" altLang="zh-TW" sz="200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活動名稱：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資訊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服務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產業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創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業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講座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03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午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zh-TW" sz="2000">
                <a:latin typeface="標楷體" panose="03000509000000000000" pitchFamily="65" charset="-120"/>
                <a:ea typeface="標楷體" panose="03000509000000000000" pitchFamily="65" charset="-120"/>
              </a:rPr>
              <a:t>地點</a:t>
            </a:r>
            <a:r>
              <a:rPr lang="zh-TW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smtClean="0">
                <a:latin typeface="標楷體" panose="03000509000000000000" pitchFamily="65" charset="-120"/>
                <a:ea typeface="標楷體" panose="03000509000000000000" pitchFamily="65" charset="-120"/>
              </a:rPr>
              <a:t>L303</a:t>
            </a:r>
            <a:endParaRPr lang="zh-TW" altLang="en-US" sz="2000" b="1" dirty="0">
              <a:solidFill>
                <a:schemeClr val="tx2">
                  <a:lumMod val="5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853925"/>
              </p:ext>
            </p:extLst>
          </p:nvPr>
        </p:nvGraphicFramePr>
        <p:xfrm>
          <a:off x="692696" y="3779912"/>
          <a:ext cx="5500840" cy="296589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594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6134"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內容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10:</a:t>
                      </a:r>
                      <a:r>
                        <a:rPr lang="en-US" altLang="zh-TW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-10:</a:t>
                      </a:r>
                      <a:r>
                        <a:rPr lang="en-US" altLang="zh-TW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政府對青年創業補助相關宣導說明</a:t>
                      </a:r>
                      <a:endParaRPr lang="zh-TW" sz="18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5197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10:10-11:30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創業生涯起步走，創業生涯路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11:30-11:40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休息時間</a:t>
                      </a:r>
                      <a:endParaRPr lang="zh-TW" sz="1800" b="1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853">
                <a:tc>
                  <a:txBody>
                    <a:bodyPr/>
                    <a:lstStyle/>
                    <a:p>
                      <a:pPr marL="0" indent="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11:40-12:00</a:t>
                      </a:r>
                      <a:endParaRPr lang="zh-TW" sz="18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座談 </a:t>
                      </a:r>
                      <a:r>
                        <a:rPr lang="en-US" altLang="zh-TW" sz="1800" kern="10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Q &amp; A</a:t>
                      </a:r>
                      <a:endParaRPr lang="zh-TW" sz="1800" b="1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15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90</Words>
  <Application>Microsoft Office PowerPoint</Application>
  <PresentationFormat>如螢幕大小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</cp:revision>
  <dcterms:created xsi:type="dcterms:W3CDTF">2015-03-23T05:41:37Z</dcterms:created>
  <dcterms:modified xsi:type="dcterms:W3CDTF">2023-03-27T04:06:28Z</dcterms:modified>
</cp:coreProperties>
</file>