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無樣式、表格格線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E8B1032C-EA38-4F05-BA0D-38AFFFC7BED3}" styleName="淺色樣式 3 - 輔色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298" autoAdjust="0"/>
    <p:restoredTop sz="94660"/>
  </p:normalViewPr>
  <p:slideViewPr>
    <p:cSldViewPr>
      <p:cViewPr varScale="1">
        <p:scale>
          <a:sx n="81" d="100"/>
          <a:sy n="81" d="100"/>
        </p:scale>
        <p:origin x="2760" y="90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62D41-FB25-4D4E-834E-E96AADD7277A}" type="datetimeFigureOut">
              <a:rPr lang="zh-TW" altLang="en-US" smtClean="0"/>
              <a:t>2023/3/27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38C0A-AA72-4186-BA9F-C2091662725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347794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62D41-FB25-4D4E-834E-E96AADD7277A}" type="datetimeFigureOut">
              <a:rPr lang="zh-TW" altLang="en-US" smtClean="0"/>
              <a:t>2023/3/27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38C0A-AA72-4186-BA9F-C2091662725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704334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62D41-FB25-4D4E-834E-E96AADD7277A}" type="datetimeFigureOut">
              <a:rPr lang="zh-TW" altLang="en-US" smtClean="0"/>
              <a:t>2023/3/27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38C0A-AA72-4186-BA9F-C2091662725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310442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62D41-FB25-4D4E-834E-E96AADD7277A}" type="datetimeFigureOut">
              <a:rPr lang="zh-TW" altLang="en-US" smtClean="0"/>
              <a:t>2023/3/27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38C0A-AA72-4186-BA9F-C2091662725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77878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62D41-FB25-4D4E-834E-E96AADD7277A}" type="datetimeFigureOut">
              <a:rPr lang="zh-TW" altLang="en-US" smtClean="0"/>
              <a:t>2023/3/27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38C0A-AA72-4186-BA9F-C2091662725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910096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62D41-FB25-4D4E-834E-E96AADD7277A}" type="datetimeFigureOut">
              <a:rPr lang="zh-TW" altLang="en-US" smtClean="0"/>
              <a:t>2023/3/27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38C0A-AA72-4186-BA9F-C2091662725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320808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62D41-FB25-4D4E-834E-E96AADD7277A}" type="datetimeFigureOut">
              <a:rPr lang="zh-TW" altLang="en-US" smtClean="0"/>
              <a:t>2023/3/27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38C0A-AA72-4186-BA9F-C2091662725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842993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62D41-FB25-4D4E-834E-E96AADD7277A}" type="datetimeFigureOut">
              <a:rPr lang="zh-TW" altLang="en-US" smtClean="0"/>
              <a:t>2023/3/27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38C0A-AA72-4186-BA9F-C2091662725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192586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62D41-FB25-4D4E-834E-E96AADD7277A}" type="datetimeFigureOut">
              <a:rPr lang="zh-TW" altLang="en-US" smtClean="0"/>
              <a:t>2023/3/27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38C0A-AA72-4186-BA9F-C2091662725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274724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62D41-FB25-4D4E-834E-E96AADD7277A}" type="datetimeFigureOut">
              <a:rPr lang="zh-TW" altLang="en-US" smtClean="0"/>
              <a:t>2023/3/27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38C0A-AA72-4186-BA9F-C2091662725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025487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62D41-FB25-4D4E-834E-E96AADD7277A}" type="datetimeFigureOut">
              <a:rPr lang="zh-TW" altLang="en-US" smtClean="0"/>
              <a:t>2023/3/27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38C0A-AA72-4186-BA9F-C2091662725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279078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dirty="0"/>
              <a:t>按一下以編母片文字樣式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462D41-FB25-4D4E-834E-E96AADD7277A}" type="datetimeFigureOut">
              <a:rPr lang="zh-TW" altLang="en-US" smtClean="0"/>
              <a:t>2023/3/27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638C0A-AA72-4186-BA9F-C20916627253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9" name="標題 1"/>
          <p:cNvSpPr txBox="1">
            <a:spLocks/>
          </p:cNvSpPr>
          <p:nvPr userDrawn="1"/>
        </p:nvSpPr>
        <p:spPr>
          <a:xfrm>
            <a:off x="1189112" y="294743"/>
            <a:ext cx="3725788" cy="964889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altLang="zh-TW" sz="2800" b="1" dirty="0">
                <a:solidFill>
                  <a:srgbClr val="00206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111</a:t>
            </a:r>
            <a:r>
              <a:rPr lang="zh-TW" altLang="en-US" sz="2800" b="1" dirty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年度</a:t>
            </a:r>
            <a:endParaRPr lang="en-US" altLang="zh-TW" sz="2800" b="1" dirty="0">
              <a:solidFill>
                <a:srgbClr val="00206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l"/>
            <a:r>
              <a:rPr lang="zh-TW" altLang="en-US" sz="2800" b="1" dirty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就業服務計畫</a:t>
            </a:r>
          </a:p>
        </p:txBody>
      </p:sp>
      <p:pic>
        <p:nvPicPr>
          <p:cNvPr id="12" name="圖片 11">
            <a:extLst>
              <a:ext uri="{FF2B5EF4-FFF2-40B4-BE49-F238E27FC236}">
                <a16:creationId xmlns:a16="http://schemas.microsoft.com/office/drawing/2014/main" id="{380634D7-5846-4026-88F3-BFFBC7BDC0AB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858000" cy="91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15178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文字方塊 5"/>
          <p:cNvSpPr txBox="1"/>
          <p:nvPr/>
        </p:nvSpPr>
        <p:spPr>
          <a:xfrm>
            <a:off x="476672" y="7452320"/>
            <a:ext cx="56166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b="1" dirty="0">
                <a:latin typeface="標楷體" panose="03000509000000000000" pitchFamily="65" charset="-120"/>
                <a:ea typeface="標楷體" panose="03000509000000000000" pitchFamily="65" charset="-120"/>
              </a:rPr>
              <a:t>主辦單位：勞動部勞動力發展署北基宜花金馬分署</a:t>
            </a:r>
            <a:endParaRPr lang="en-US" altLang="zh-TW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b="1" dirty="0">
                <a:latin typeface="標楷體" panose="03000509000000000000" pitchFamily="65" charset="-120"/>
                <a:ea typeface="標楷體" panose="03000509000000000000" pitchFamily="65" charset="-120"/>
              </a:rPr>
              <a:t>承辦單位：本校技服</a:t>
            </a:r>
            <a:r>
              <a:rPr lang="zh-TW" altLang="en-US" b="1">
                <a:latin typeface="標楷體" panose="03000509000000000000" pitchFamily="65" charset="-120"/>
                <a:ea typeface="標楷體" panose="03000509000000000000" pitchFamily="65" charset="-120"/>
              </a:rPr>
              <a:t>組</a:t>
            </a:r>
            <a:r>
              <a:rPr lang="en-US" altLang="zh-TW" b="1" smtClean="0">
                <a:latin typeface="標楷體" panose="03000509000000000000" pitchFamily="65" charset="-120"/>
                <a:ea typeface="標楷體" panose="03000509000000000000" pitchFamily="65" charset="-120"/>
              </a:rPr>
              <a:t>/</a:t>
            </a:r>
            <a:r>
              <a:rPr lang="zh-TW" altLang="en-US" b="1">
                <a:latin typeface="標楷體" panose="03000509000000000000" pitchFamily="65" charset="-120"/>
                <a:ea typeface="標楷體" panose="03000509000000000000" pitchFamily="65" charset="-120"/>
              </a:rPr>
              <a:t>企業資訊與管理</a:t>
            </a:r>
            <a:r>
              <a:rPr lang="zh-TW" altLang="en-US" b="1" smtClean="0">
                <a:latin typeface="標楷體" panose="03000509000000000000" pitchFamily="65" charset="-120"/>
                <a:ea typeface="標楷體" panose="03000509000000000000" pitchFamily="65" charset="-120"/>
              </a:rPr>
              <a:t>系</a:t>
            </a:r>
            <a:endParaRPr lang="en-US" altLang="zh-TW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5" name="文字方塊 4"/>
          <p:cNvSpPr txBox="1"/>
          <p:nvPr/>
        </p:nvSpPr>
        <p:spPr>
          <a:xfrm>
            <a:off x="944724" y="2098353"/>
            <a:ext cx="514857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zh-TW" sz="2000" smtClean="0">
                <a:latin typeface="標楷體" panose="03000509000000000000" pitchFamily="65" charset="-120"/>
                <a:ea typeface="標楷體" panose="03000509000000000000" pitchFamily="65" charset="-120"/>
              </a:rPr>
              <a:t>承辦單位：</a:t>
            </a:r>
            <a:r>
              <a:rPr lang="zh-TW" altLang="en-US" sz="2000">
                <a:latin typeface="標楷體" panose="03000509000000000000" pitchFamily="65" charset="-120"/>
                <a:ea typeface="標楷體" panose="03000509000000000000" pitchFamily="65" charset="-120"/>
              </a:rPr>
              <a:t>本校技服組</a:t>
            </a:r>
            <a:r>
              <a:rPr lang="en-US" altLang="zh-TW" sz="2000">
                <a:latin typeface="標楷體" panose="03000509000000000000" pitchFamily="65" charset="-120"/>
                <a:ea typeface="標楷體" panose="03000509000000000000" pitchFamily="65" charset="-120"/>
              </a:rPr>
              <a:t>/</a:t>
            </a:r>
            <a:r>
              <a:rPr lang="zh-TW" altLang="en-US" sz="2000">
                <a:latin typeface="標楷體" panose="03000509000000000000" pitchFamily="65" charset="-120"/>
                <a:ea typeface="標楷體" panose="03000509000000000000" pitchFamily="65" charset="-120"/>
              </a:rPr>
              <a:t>企業資訊與管理</a:t>
            </a:r>
            <a:r>
              <a:rPr lang="zh-TW" altLang="en-US" sz="2000" smtClean="0">
                <a:latin typeface="標楷體" panose="03000509000000000000" pitchFamily="65" charset="-120"/>
                <a:ea typeface="標楷體" panose="03000509000000000000" pitchFamily="65" charset="-120"/>
              </a:rPr>
              <a:t>系</a:t>
            </a:r>
            <a:endParaRPr lang="zh-TW" altLang="zh-TW" sz="200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zh-TW" sz="2000" smtClean="0">
                <a:latin typeface="標楷體" panose="03000509000000000000" pitchFamily="65" charset="-120"/>
                <a:ea typeface="標楷體" panose="03000509000000000000" pitchFamily="65" charset="-120"/>
              </a:rPr>
              <a:t>活動名稱：</a:t>
            </a:r>
            <a:r>
              <a:rPr lang="zh-TW" altLang="zh-TW" sz="2000">
                <a:latin typeface="標楷體" panose="03000509000000000000" pitchFamily="65" charset="-120"/>
                <a:ea typeface="標楷體" panose="03000509000000000000" pitchFamily="65" charset="-120"/>
              </a:rPr>
              <a:t>資訊服務</a:t>
            </a:r>
            <a:r>
              <a:rPr lang="zh-TW" altLang="zh-TW" sz="2000" smtClean="0">
                <a:latin typeface="標楷體" panose="03000509000000000000" pitchFamily="65" charset="-120"/>
                <a:ea typeface="標楷體" panose="03000509000000000000" pitchFamily="65" charset="-120"/>
              </a:rPr>
              <a:t>產業</a:t>
            </a:r>
            <a:r>
              <a:rPr lang="zh-TW" altLang="en-US" sz="2000">
                <a:latin typeface="標楷體" panose="03000509000000000000" pitchFamily="65" charset="-120"/>
                <a:ea typeface="標楷體" panose="03000509000000000000" pitchFamily="65" charset="-120"/>
              </a:rPr>
              <a:t>創</a:t>
            </a:r>
            <a:r>
              <a:rPr lang="zh-TW" altLang="zh-TW" sz="2000" smtClean="0">
                <a:latin typeface="標楷體" panose="03000509000000000000" pitchFamily="65" charset="-120"/>
                <a:ea typeface="標楷體" panose="03000509000000000000" pitchFamily="65" charset="-120"/>
              </a:rPr>
              <a:t>業</a:t>
            </a:r>
            <a:r>
              <a:rPr lang="zh-TW" altLang="zh-TW" sz="2000">
                <a:latin typeface="標楷體" panose="03000509000000000000" pitchFamily="65" charset="-120"/>
                <a:ea typeface="標楷體" panose="03000509000000000000" pitchFamily="65" charset="-120"/>
              </a:rPr>
              <a:t>講座</a:t>
            </a:r>
            <a:endParaRPr lang="zh-TW" altLang="zh-TW" sz="20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zh-TW" sz="2000" dirty="0">
                <a:latin typeface="標楷體" panose="03000509000000000000" pitchFamily="65" charset="-120"/>
                <a:ea typeface="標楷體" panose="03000509000000000000" pitchFamily="65" charset="-120"/>
              </a:rPr>
              <a:t>活動</a:t>
            </a:r>
            <a:r>
              <a:rPr lang="zh-TW" altLang="zh-TW" sz="2000">
                <a:latin typeface="標楷體" panose="03000509000000000000" pitchFamily="65" charset="-120"/>
                <a:ea typeface="標楷體" panose="03000509000000000000" pitchFamily="65" charset="-120"/>
              </a:rPr>
              <a:t>時間</a:t>
            </a:r>
            <a:r>
              <a:rPr lang="zh-TW" altLang="zh-TW" sz="2000" smtClean="0">
                <a:latin typeface="標楷體" panose="03000509000000000000" pitchFamily="65" charset="-120"/>
                <a:ea typeface="標楷體" panose="03000509000000000000" pitchFamily="65" charset="-120"/>
              </a:rPr>
              <a:t>：</a:t>
            </a:r>
            <a:r>
              <a:rPr lang="en-US" altLang="zh-TW" sz="2000" smtClean="0">
                <a:latin typeface="標楷體" panose="03000509000000000000" pitchFamily="65" charset="-120"/>
                <a:ea typeface="標楷體" panose="03000509000000000000" pitchFamily="65" charset="-120"/>
              </a:rPr>
              <a:t>112</a:t>
            </a:r>
            <a:r>
              <a:rPr lang="zh-TW" altLang="zh-TW" sz="2000" smtClean="0">
                <a:latin typeface="標楷體" panose="03000509000000000000" pitchFamily="65" charset="-120"/>
                <a:ea typeface="標楷體" panose="03000509000000000000" pitchFamily="65" charset="-120"/>
              </a:rPr>
              <a:t>年</a:t>
            </a:r>
            <a:r>
              <a:rPr lang="en-US" altLang="zh-TW" sz="2000" smtClean="0">
                <a:latin typeface="標楷體" panose="03000509000000000000" pitchFamily="65" charset="-120"/>
                <a:ea typeface="標楷體" panose="03000509000000000000" pitchFamily="65" charset="-120"/>
              </a:rPr>
              <a:t>03</a:t>
            </a:r>
            <a:r>
              <a:rPr lang="zh-TW" altLang="zh-TW" sz="2000" smtClean="0">
                <a:latin typeface="標楷體" panose="03000509000000000000" pitchFamily="65" charset="-120"/>
                <a:ea typeface="標楷體" panose="03000509000000000000" pitchFamily="65" charset="-120"/>
              </a:rPr>
              <a:t>月</a:t>
            </a:r>
            <a:r>
              <a:rPr lang="en-US" altLang="zh-TW" sz="2000" smtClean="0">
                <a:latin typeface="標楷體" panose="03000509000000000000" pitchFamily="65" charset="-120"/>
                <a:ea typeface="標楷體" panose="03000509000000000000" pitchFamily="65" charset="-120"/>
              </a:rPr>
              <a:t>29</a:t>
            </a:r>
            <a:r>
              <a:rPr lang="zh-TW" altLang="zh-TW" sz="2000" smtClean="0">
                <a:latin typeface="標楷體" panose="03000509000000000000" pitchFamily="65" charset="-120"/>
                <a:ea typeface="標楷體" panose="03000509000000000000" pitchFamily="65" charset="-120"/>
              </a:rPr>
              <a:t>日</a:t>
            </a:r>
            <a:r>
              <a:rPr lang="en-US" altLang="zh-TW" sz="2000" smtClean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en-US" sz="2000" smtClean="0">
                <a:latin typeface="標楷體" panose="03000509000000000000" pitchFamily="65" charset="-120"/>
                <a:ea typeface="標楷體" panose="03000509000000000000" pitchFamily="65" charset="-120"/>
              </a:rPr>
              <a:t>上</a:t>
            </a:r>
            <a:r>
              <a:rPr lang="zh-TW" altLang="zh-TW" sz="2000" smtClean="0">
                <a:latin typeface="標楷體" panose="03000509000000000000" pitchFamily="65" charset="-120"/>
                <a:ea typeface="標楷體" panose="03000509000000000000" pitchFamily="65" charset="-120"/>
              </a:rPr>
              <a:t>午</a:t>
            </a:r>
            <a:r>
              <a:rPr lang="en-US" altLang="zh-TW" sz="2000" smtClean="0">
                <a:latin typeface="標楷體" panose="03000509000000000000" pitchFamily="65" charset="-120"/>
                <a:ea typeface="標楷體" panose="03000509000000000000" pitchFamily="65" charset="-120"/>
              </a:rPr>
              <a:t>10</a:t>
            </a:r>
            <a:r>
              <a:rPr lang="zh-TW" altLang="zh-TW" sz="2000" smtClean="0">
                <a:latin typeface="標楷體" panose="03000509000000000000" pitchFamily="65" charset="-120"/>
                <a:ea typeface="標楷體" panose="03000509000000000000" pitchFamily="65" charset="-120"/>
              </a:rPr>
              <a:t>點</a:t>
            </a:r>
            <a:r>
              <a:rPr lang="en-US" altLang="zh-TW" sz="2000" smtClean="0">
                <a:latin typeface="標楷體" panose="03000509000000000000" pitchFamily="65" charset="-120"/>
                <a:ea typeface="標楷體" panose="03000509000000000000" pitchFamily="65" charset="-120"/>
              </a:rPr>
              <a:t>  </a:t>
            </a:r>
            <a:endParaRPr lang="zh-TW" altLang="zh-TW" sz="20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zh-TW" sz="2000" dirty="0">
                <a:latin typeface="標楷體" panose="03000509000000000000" pitchFamily="65" charset="-120"/>
                <a:ea typeface="標楷體" panose="03000509000000000000" pitchFamily="65" charset="-120"/>
              </a:rPr>
              <a:t>活動</a:t>
            </a:r>
            <a:r>
              <a:rPr lang="zh-TW" altLang="zh-TW" sz="2000">
                <a:latin typeface="標楷體" panose="03000509000000000000" pitchFamily="65" charset="-120"/>
                <a:ea typeface="標楷體" panose="03000509000000000000" pitchFamily="65" charset="-120"/>
              </a:rPr>
              <a:t>地點</a:t>
            </a:r>
            <a:r>
              <a:rPr lang="zh-TW" altLang="zh-TW" sz="2000" smtClean="0">
                <a:latin typeface="標楷體" panose="03000509000000000000" pitchFamily="65" charset="-120"/>
                <a:ea typeface="標楷體" panose="03000509000000000000" pitchFamily="65" charset="-120"/>
              </a:rPr>
              <a:t>：</a:t>
            </a:r>
            <a:r>
              <a:rPr lang="en-US" altLang="zh-TW" sz="2000" smtClean="0">
                <a:latin typeface="標楷體" panose="03000509000000000000" pitchFamily="65" charset="-120"/>
                <a:ea typeface="標楷體" panose="03000509000000000000" pitchFamily="65" charset="-120"/>
              </a:rPr>
              <a:t>L303</a:t>
            </a:r>
            <a:endParaRPr lang="zh-TW" altLang="en-US" sz="2000" b="1" dirty="0">
              <a:solidFill>
                <a:schemeClr val="tx2">
                  <a:lumMod val="50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graphicFrame>
        <p:nvGraphicFramePr>
          <p:cNvPr id="8" name="表格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3853925"/>
              </p:ext>
            </p:extLst>
          </p:nvPr>
        </p:nvGraphicFramePr>
        <p:xfrm>
          <a:off x="692696" y="3779912"/>
          <a:ext cx="5500840" cy="2965890"/>
        </p:xfrm>
        <a:graphic>
          <a:graphicData uri="http://schemas.openxmlformats.org/drawingml/2006/table">
            <a:tbl>
              <a:tblPr>
                <a:tableStyleId>{8799B23B-EC83-4686-B30A-512413B5E67A}</a:tableStyleId>
              </a:tblPr>
              <a:tblGrid>
                <a:gridCol w="159444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0639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26134">
                <a:tc>
                  <a:txBody>
                    <a:bodyPr/>
                    <a:lstStyle/>
                    <a:p>
                      <a:pPr marL="0" indent="0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zh-TW" sz="180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時間</a:t>
                      </a:r>
                      <a:endParaRPr lang="zh-TW" sz="1800" b="1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04800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zh-TW" sz="180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內容</a:t>
                      </a:r>
                      <a:endParaRPr lang="zh-TW" sz="1800" b="1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54853">
                <a:tc>
                  <a:txBody>
                    <a:bodyPr/>
                    <a:lstStyle/>
                    <a:p>
                      <a:pPr marL="0" indent="0" algn="l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800" kern="10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10:</a:t>
                      </a:r>
                      <a:r>
                        <a:rPr lang="en-US" altLang="zh-TW" sz="1800" kern="10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00</a:t>
                      </a:r>
                      <a:r>
                        <a:rPr lang="en-US" sz="1800" kern="10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-10:</a:t>
                      </a:r>
                      <a:r>
                        <a:rPr lang="en-US" altLang="zh-TW" sz="1800" kern="10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</a:t>
                      </a:r>
                      <a:r>
                        <a:rPr lang="en-US" sz="1800" kern="10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0</a:t>
                      </a:r>
                      <a:endParaRPr lang="zh-TW" sz="1800" b="1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0480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zh-TW" altLang="en-US" sz="1800" kern="10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政府對青年創業補助相關宣導說明</a:t>
                      </a:r>
                      <a:endParaRPr lang="zh-TW" sz="1800" b="1" kern="100" dirty="0">
                        <a:solidFill>
                          <a:schemeClr val="tx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+mn-cs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75197">
                <a:tc>
                  <a:txBody>
                    <a:bodyPr/>
                    <a:lstStyle/>
                    <a:p>
                      <a:pPr marL="0" indent="0" algn="l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800" kern="10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10:10-11:30</a:t>
                      </a:r>
                      <a:endParaRPr lang="zh-TW" sz="1800" b="1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0480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zh-TW" altLang="en-US" sz="1800" kern="10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創業生涯起步走，創業生涯路</a:t>
                      </a:r>
                      <a:endParaRPr lang="zh-TW" sz="1800" b="1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54853">
                <a:tc>
                  <a:txBody>
                    <a:bodyPr/>
                    <a:lstStyle/>
                    <a:p>
                      <a:pPr marL="0" indent="0" algn="l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800" kern="10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11:30-11:40</a:t>
                      </a:r>
                      <a:endParaRPr lang="zh-TW" sz="1800" b="1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0480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zh-TW" sz="1800" kern="10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休息時間</a:t>
                      </a:r>
                      <a:endParaRPr lang="zh-TW" sz="1800" b="1" kern="10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54853">
                <a:tc>
                  <a:txBody>
                    <a:bodyPr/>
                    <a:lstStyle/>
                    <a:p>
                      <a:pPr marL="0" indent="0" algn="l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800" kern="10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11:40-12:00</a:t>
                      </a:r>
                      <a:endParaRPr lang="zh-TW" sz="1800" b="1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0480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zh-TW" altLang="en-US" sz="1800" kern="10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座談 </a:t>
                      </a:r>
                      <a:r>
                        <a:rPr lang="en-US" altLang="zh-TW" sz="1800" kern="10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Q &amp; A</a:t>
                      </a:r>
                      <a:endParaRPr lang="zh-TW" sz="1800" b="1" kern="10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621538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</TotalTime>
  <Words>90</Words>
  <Application>Microsoft Office PowerPoint</Application>
  <PresentationFormat>如螢幕大小 (4:3)</PresentationFormat>
  <Paragraphs>16</Paragraphs>
  <Slides>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7" baseType="lpstr">
      <vt:lpstr>新細明體</vt:lpstr>
      <vt:lpstr>標楷體</vt:lpstr>
      <vt:lpstr>Arial</vt:lpstr>
      <vt:lpstr>Calibri</vt:lpstr>
      <vt:lpstr>Times New Roman</vt:lpstr>
      <vt:lpstr>Office 佈景主題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USER</dc:creator>
  <cp:lastModifiedBy>user</cp:lastModifiedBy>
  <cp:revision>26</cp:revision>
  <dcterms:created xsi:type="dcterms:W3CDTF">2015-03-23T05:41:37Z</dcterms:created>
  <dcterms:modified xsi:type="dcterms:W3CDTF">2023-03-27T05:18:50Z</dcterms:modified>
</cp:coreProperties>
</file>