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81" d="100"/>
          <a:sy n="81" d="100"/>
        </p:scale>
        <p:origin x="276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 userDrawn="1"/>
        </p:nvSpPr>
        <p:spPr>
          <a:xfrm>
            <a:off x="1189112" y="294743"/>
            <a:ext cx="3725788" cy="96488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2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就業服務計畫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380634D7-5846-4026-88F3-BFFBC7BDC0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76672" y="74523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主辦單位：勞動部勞動力發展署北基宜花金馬分署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企業資訊與管理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44724" y="2098353"/>
            <a:ext cx="5148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本校技服組</a:t>
            </a:r>
            <a:r>
              <a:rPr lang="en-US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企業資訊與管理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zh-TW" altLang="zh-TW" sz="20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活動名稱：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資訊服務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產業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創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03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L303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53925"/>
              </p:ext>
            </p:extLst>
          </p:nvPr>
        </p:nvGraphicFramePr>
        <p:xfrm>
          <a:off x="692696" y="3779912"/>
          <a:ext cx="5500840" cy="296589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94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13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</a:t>
                      </a:r>
                      <a:r>
                        <a:rPr lang="en-US" altLang="zh-TW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-10:</a:t>
                      </a:r>
                      <a:r>
                        <a:rPr lang="en-US" altLang="zh-TW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政府對青年創業補助相關宣導說明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10:10-11:30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創業生涯起步走，創業生涯路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11:30-11:40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休息時間</a:t>
                      </a:r>
                      <a:endParaRPr lang="zh-TW" sz="18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11:40-12:00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座談 </a:t>
                      </a:r>
                      <a:r>
                        <a:rPr lang="en-US" altLang="zh-TW" sz="18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Q &amp; A</a:t>
                      </a:r>
                      <a:endParaRPr lang="zh-TW" sz="18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90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26</cp:revision>
  <dcterms:created xsi:type="dcterms:W3CDTF">2015-03-23T05:41:37Z</dcterms:created>
  <dcterms:modified xsi:type="dcterms:W3CDTF">2023-03-27T05:18:50Z</dcterms:modified>
</cp:coreProperties>
</file>