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8" autoAdjust="0"/>
    <p:restoredTop sz="94660"/>
  </p:normalViewPr>
  <p:slideViewPr>
    <p:cSldViewPr>
      <p:cViewPr varScale="1">
        <p:scale>
          <a:sx n="81" d="100"/>
          <a:sy n="81" d="100"/>
        </p:scale>
        <p:origin x="336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標題 1"/>
          <p:cNvSpPr txBox="1">
            <a:spLocks/>
          </p:cNvSpPr>
          <p:nvPr userDrawn="1"/>
        </p:nvSpPr>
        <p:spPr>
          <a:xfrm>
            <a:off x="1189112" y="294743"/>
            <a:ext cx="3725788" cy="96488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111</a:t>
            </a: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endParaRPr lang="en-US" altLang="zh-TW" sz="2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就業服務計畫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380634D7-5846-4026-88F3-BFFBC7BDC0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476672" y="74523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主辦單位：勞動部勞動力發展署北基宜花金馬分署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承辦單位：本校技服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企業資訊與管理系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44724" y="2098353"/>
            <a:ext cx="5148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本校技服組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企業資訊與管理系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活動名稱：資訊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服務產業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雇主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講座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活動時間：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04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活動地點：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L303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205831"/>
              </p:ext>
            </p:extLst>
          </p:nvPr>
        </p:nvGraphicFramePr>
        <p:xfrm>
          <a:off x="692696" y="3779912"/>
          <a:ext cx="5400600" cy="3240361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65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5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315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455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10:1</a:t>
                      </a:r>
                      <a:r>
                        <a:rPr lang="en-US" alt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-11:00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介紹資訊服務產業現況</a:t>
                      </a:r>
                      <a:endParaRPr lang="en-US" altLang="zh-TW" sz="18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與未來發展趨勢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681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11:00-11:30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從業人員經驗分享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455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11:30-12:10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休息時間</a:t>
                      </a:r>
                      <a:endParaRPr lang="zh-TW" sz="18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455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12:10-12:30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座談 </a:t>
                      </a:r>
                      <a:r>
                        <a:rPr lang="en-US" alt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 &amp; A</a:t>
                      </a:r>
                      <a:endParaRPr lang="zh-TW" sz="18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5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86</Words>
  <Application>Microsoft Office PowerPoint</Application>
  <PresentationFormat>如螢幕大小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26</cp:revision>
  <dcterms:created xsi:type="dcterms:W3CDTF">2015-03-23T05:41:37Z</dcterms:created>
  <dcterms:modified xsi:type="dcterms:W3CDTF">2023-04-11T05:53:36Z</dcterms:modified>
</cp:coreProperties>
</file>