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8" autoAdjust="0"/>
    <p:restoredTop sz="94660"/>
  </p:normalViewPr>
  <p:slideViewPr>
    <p:cSldViewPr>
      <p:cViewPr varScale="1">
        <p:scale>
          <a:sx n="79" d="100"/>
          <a:sy n="79" d="100"/>
        </p:scale>
        <p:origin x="2766" y="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1290"/>
            <a:ext cx="6877353" cy="9166580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206046"/>
            <a:ext cx="4370039" cy="2195069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401113"/>
            <a:ext cx="4370039" cy="146253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20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4538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4112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4842933"/>
            <a:ext cx="4064853" cy="508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6109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575984"/>
            <a:ext cx="4760786" cy="3460613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0222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274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12800"/>
            <a:ext cx="4756099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4021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4008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12801"/>
            <a:ext cx="734109" cy="7001935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12801"/>
            <a:ext cx="3896270" cy="700193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599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2702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601158"/>
            <a:ext cx="4760786" cy="243544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11472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1163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176106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880785"/>
            <a:ext cx="2316082" cy="51743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2880787"/>
            <a:ext cx="2316083" cy="517436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8716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817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12800"/>
            <a:ext cx="4760786" cy="176106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0890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3254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998139"/>
            <a:ext cx="2092637" cy="1704621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686567"/>
            <a:ext cx="2539528" cy="736858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3702759"/>
            <a:ext cx="2092637" cy="3445932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468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400800"/>
            <a:ext cx="4760786" cy="755651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12800"/>
            <a:ext cx="4760786" cy="5127624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156451"/>
            <a:ext cx="4760786" cy="898699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156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1290"/>
            <a:ext cx="6877354" cy="9166580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0787"/>
            <a:ext cx="4760786" cy="5174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055152"/>
            <a:ext cx="51309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055152"/>
            <a:ext cx="346723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055152"/>
            <a:ext cx="38447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8763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548680" y="7884368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主辦單位：北區教學資源中心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承辦</a:t>
            </a:r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單位</a:t>
            </a:r>
            <a:r>
              <a:rPr lang="zh-TW" altLang="en-US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：企資系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535112" y="1835696"/>
            <a:ext cx="54726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承辦</a:t>
            </a:r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單位：</a:t>
            </a:r>
            <a:r>
              <a:rPr lang="zh-TW" altLang="en-US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企資系</a:t>
            </a:r>
            <a:endParaRPr lang="zh-TW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活動名稱：</a:t>
            </a:r>
            <a:r>
              <a:rPr lang="zh-TW" altLang="en-US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校外實習說明</a:t>
            </a:r>
            <a:endParaRPr lang="en-US" altLang="zh-TW" sz="200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活動時間</a:t>
            </a:r>
            <a:r>
              <a:rPr lang="zh-TW" altLang="en-US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00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09:20-10:20</a:t>
            </a:r>
            <a:endParaRPr lang="zh-TW" altLang="en-US" sz="200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活動地點：</a:t>
            </a: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L303</a:t>
            </a:r>
            <a:endParaRPr lang="zh-TW" altLang="en-US" sz="2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581068"/>
              </p:ext>
            </p:extLst>
          </p:nvPr>
        </p:nvGraphicFramePr>
        <p:xfrm>
          <a:off x="535112" y="3590578"/>
          <a:ext cx="5472608" cy="2290693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722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9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6134"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時間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內容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853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kern="120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09:20-09:30</a:t>
                      </a:r>
                      <a:endParaRPr lang="zh-TW" sz="2000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2000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就業服務及勞動權益宣導說明</a:t>
                      </a:r>
                      <a:endParaRPr lang="zh-TW" sz="2000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4853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kern="120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09:30-10:10</a:t>
                      </a:r>
                      <a:endParaRPr lang="zh-TW" sz="2000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20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校外實習說明</a:t>
                      </a:r>
                      <a:endParaRPr lang="zh-TW" altLang="en-US" sz="2000" kern="1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4853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kern="120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10:10-10:20</a:t>
                      </a:r>
                      <a:endParaRPr lang="zh-TW" sz="2000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2000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雙向交流座談</a:t>
                      </a:r>
                      <a:endParaRPr lang="zh-TW" sz="2000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460018" y="357813"/>
            <a:ext cx="5443893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b="1" kern="100" smtClean="0">
                <a:solidFill>
                  <a:srgbClr val="00206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112</a:t>
            </a:r>
            <a:r>
              <a:rPr lang="zh-TW" altLang="zh-TW" sz="3200" b="1" kern="100" smtClean="0">
                <a:solidFill>
                  <a:srgbClr val="00206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年度</a:t>
            </a:r>
            <a:r>
              <a:rPr lang="zh-TW" altLang="zh-TW" sz="3200" b="1" kern="100" dirty="0">
                <a:solidFill>
                  <a:srgbClr val="00206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高教深耕</a:t>
            </a:r>
            <a:r>
              <a:rPr lang="zh-TW" altLang="zh-TW" sz="3200" b="1" kern="100" dirty="0" smtClean="0">
                <a:solidFill>
                  <a:srgbClr val="00206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計畫</a:t>
            </a:r>
            <a:endParaRPr lang="en-US" altLang="zh-TW" sz="3200" b="1" kern="100" dirty="0" smtClean="0">
              <a:solidFill>
                <a:srgbClr val="002060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en-US" altLang="zh-TW" sz="2000" b="1" dirty="0">
                <a:solidFill>
                  <a:srgbClr val="002060"/>
                </a:solidFill>
              </a:rPr>
              <a:t>D41--</a:t>
            </a:r>
            <a:r>
              <a:rPr lang="zh-TW" altLang="zh-TW" sz="2000" b="1" dirty="0">
                <a:solidFill>
                  <a:srgbClr val="002060"/>
                </a:solidFill>
              </a:rPr>
              <a:t>整合校友資源、提升學生競爭力</a:t>
            </a:r>
            <a:endParaRPr lang="zh-TW" altLang="en-US" sz="3600" dirty="0">
              <a:solidFill>
                <a:srgbClr val="002060"/>
              </a:solidFill>
            </a:endParaRPr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843" y="142394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15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106</TotalTime>
  <Words>69</Words>
  <Application>Microsoft Office PowerPoint</Application>
  <PresentationFormat>如螢幕大小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標楷體</vt:lpstr>
      <vt:lpstr>Arial</vt:lpstr>
      <vt:lpstr>Times New Roman</vt:lpstr>
      <vt:lpstr>Trebuchet MS</vt:lpstr>
      <vt:lpstr>Wingdings 3</vt:lpstr>
      <vt:lpstr>多面向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25</cp:revision>
  <dcterms:created xsi:type="dcterms:W3CDTF">2015-03-23T05:41:37Z</dcterms:created>
  <dcterms:modified xsi:type="dcterms:W3CDTF">2023-10-02T06:03:08Z</dcterms:modified>
</cp:coreProperties>
</file>