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8" autoAdjust="0"/>
    <p:restoredTop sz="94660"/>
  </p:normalViewPr>
  <p:slideViewPr>
    <p:cSldViewPr>
      <p:cViewPr varScale="1">
        <p:scale>
          <a:sx n="79" d="100"/>
          <a:sy n="79" d="100"/>
        </p:scale>
        <p:origin x="2766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1290"/>
            <a:ext cx="6877353" cy="916658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206046"/>
            <a:ext cx="4370039" cy="219506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401113"/>
            <a:ext cx="4370039" cy="146253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20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4538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11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4842933"/>
            <a:ext cx="4064853" cy="508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5960533"/>
            <a:ext cx="4760786" cy="2094616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6109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575984"/>
            <a:ext cx="4760786" cy="3460613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0222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12800"/>
            <a:ext cx="4554137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362034" y="105383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3848742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274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12800"/>
            <a:ext cx="4756099" cy="4030133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350933"/>
            <a:ext cx="4760787" cy="68566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2018552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4021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4008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12801"/>
            <a:ext cx="734109" cy="7001935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12801"/>
            <a:ext cx="3896270" cy="700193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995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27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01158"/>
            <a:ext cx="4760786" cy="2435441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036597"/>
            <a:ext cx="4760786" cy="11472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163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6" cy="17610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80785"/>
            <a:ext cx="2316082" cy="5174363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880787"/>
            <a:ext cx="2316083" cy="517436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71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881311"/>
            <a:ext cx="2318004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649662"/>
            <a:ext cx="2318004" cy="4405489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81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12800"/>
            <a:ext cx="4760786" cy="176106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089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254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39"/>
            <a:ext cx="2092637" cy="1704621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686567"/>
            <a:ext cx="2539528" cy="7368583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3702759"/>
            <a:ext cx="2092637" cy="3445932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468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400800"/>
            <a:ext cx="4760786" cy="755651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12800"/>
            <a:ext cx="4760786" cy="5127624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156451"/>
            <a:ext cx="4760786" cy="898699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156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1290"/>
            <a:ext cx="6877354" cy="916658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12800"/>
            <a:ext cx="4760785" cy="176106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880787"/>
            <a:ext cx="4760786" cy="5174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055152"/>
            <a:ext cx="51309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62D41-FB25-4D4E-834E-E96AADD7277A}" type="datetimeFigureOut">
              <a:rPr lang="zh-TW" altLang="en-US" smtClean="0"/>
              <a:t>2023/10/2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055152"/>
            <a:ext cx="346723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055152"/>
            <a:ext cx="384479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36638C0A-AA72-4186-BA9F-C20916627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876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548680" y="7884368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主辦單位：北區教學資源中心</a:t>
            </a:r>
            <a:endParaRPr lang="en-US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承辦</a:t>
            </a:r>
            <a:r>
              <a:rPr lang="zh-TW" altLang="en-US" b="1"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r>
              <a:rPr lang="zh-TW" altLang="en-US" b="1" smtClean="0">
                <a:latin typeface="標楷體" panose="03000509000000000000" pitchFamily="65" charset="-120"/>
                <a:ea typeface="標楷體" panose="03000509000000000000" pitchFamily="65" charset="-120"/>
              </a:rPr>
              <a:t>：企資系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535112" y="1835696"/>
            <a:ext cx="54726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承辦</a:t>
            </a:r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單位：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企資系</a:t>
            </a:r>
            <a:endParaRPr lang="zh-TW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活動名稱：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校外實習說明</a:t>
            </a:r>
            <a:endParaRPr lang="en-US" altLang="zh-TW" sz="200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活動時間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00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09:20-10:20</a:t>
            </a:r>
            <a:endParaRPr lang="zh-TW" altLang="en-US" sz="20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活動地點：</a:t>
            </a:r>
            <a:r>
              <a:rPr lang="en-US" altLang="zh-TW" sz="2000" smtClean="0">
                <a:latin typeface="標楷體" panose="03000509000000000000" pitchFamily="65" charset="-120"/>
                <a:ea typeface="標楷體" panose="03000509000000000000" pitchFamily="65" charset="-120"/>
              </a:rPr>
              <a:t>L303</a:t>
            </a:r>
            <a:endParaRPr lang="zh-TW" altLang="en-US" sz="2000" b="1" dirty="0">
              <a:solidFill>
                <a:schemeClr val="tx2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581068"/>
              </p:ext>
            </p:extLst>
          </p:nvPr>
        </p:nvGraphicFramePr>
        <p:xfrm>
          <a:off x="535112" y="3590578"/>
          <a:ext cx="5472608" cy="2290693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722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7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134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時間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內容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09:20-09:30</a:t>
                      </a:r>
                      <a:endParaRPr lang="zh-TW" sz="20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就業服務及勞動權益宣導說明</a:t>
                      </a:r>
                      <a:endParaRPr lang="zh-TW" sz="20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09:30-10:10</a:t>
                      </a:r>
                      <a:endParaRPr lang="zh-TW" sz="20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kern="120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校外實習說明</a:t>
                      </a:r>
                      <a:endParaRPr lang="zh-TW" altLang="en-US" sz="2000" kern="1200" dirty="0" smtClean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853">
                <a:tc>
                  <a:txBody>
                    <a:bodyPr/>
                    <a:lstStyle/>
                    <a:p>
                      <a:pPr marL="0" indent="0"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10:10-10:20</a:t>
                      </a:r>
                      <a:endParaRPr lang="zh-TW" sz="20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000" kern="1200" dirty="0" smtClean="0">
                          <a:solidFill>
                            <a:schemeClr val="tx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雙向交流座談</a:t>
                      </a:r>
                      <a:endParaRPr lang="zh-TW" sz="2000" kern="1200" dirty="0">
                        <a:solidFill>
                          <a:schemeClr val="tx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460018" y="357813"/>
            <a:ext cx="5443893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100" smtClean="0">
                <a:solidFill>
                  <a:srgbClr val="002060"/>
                </a:solidFill>
                <a:latin typeface="標楷體" panose="03000509000000000000" pitchFamily="65" charset="-120"/>
                <a:cs typeface="Times New Roman" panose="02020603050405020304" pitchFamily="18" charset="0"/>
              </a:rPr>
              <a:t>112</a:t>
            </a:r>
            <a:r>
              <a:rPr lang="zh-TW" altLang="zh-TW" sz="3200" b="1" kern="100" smtClean="0">
                <a:solidFill>
                  <a:srgbClr val="00206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年度</a:t>
            </a:r>
            <a:r>
              <a:rPr lang="zh-TW" altLang="zh-TW" sz="3200" b="1" kern="100" dirty="0">
                <a:solidFill>
                  <a:srgbClr val="00206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高教深耕</a:t>
            </a:r>
            <a:r>
              <a:rPr lang="zh-TW" altLang="zh-TW" sz="3200" b="1" kern="100" dirty="0" smtClean="0">
                <a:solidFill>
                  <a:srgbClr val="002060"/>
                </a:solidFill>
                <a:ea typeface="標楷體" panose="03000509000000000000" pitchFamily="65" charset="-120"/>
                <a:cs typeface="Times New Roman" panose="02020603050405020304" pitchFamily="18" charset="0"/>
              </a:rPr>
              <a:t>計畫</a:t>
            </a:r>
            <a:endParaRPr lang="en-US" altLang="zh-TW" sz="3200" b="1" kern="100" dirty="0" smtClean="0">
              <a:solidFill>
                <a:srgbClr val="002060"/>
              </a:solidFill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altLang="zh-TW" sz="2000" b="1" dirty="0">
                <a:solidFill>
                  <a:srgbClr val="002060"/>
                </a:solidFill>
              </a:rPr>
              <a:t>D41--</a:t>
            </a:r>
            <a:r>
              <a:rPr lang="zh-TW" altLang="zh-TW" sz="2000" b="1" dirty="0">
                <a:solidFill>
                  <a:srgbClr val="002060"/>
                </a:solidFill>
              </a:rPr>
              <a:t>整合校友資源、提升學生競爭力</a:t>
            </a:r>
            <a:endParaRPr lang="zh-TW" altLang="en-US" sz="3600" dirty="0">
              <a:solidFill>
                <a:srgbClr val="002060"/>
              </a:solidFill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843" y="142394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1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69</Words>
  <Application>Microsoft Office PowerPoint</Application>
  <PresentationFormat>如螢幕大小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標楷體</vt:lpstr>
      <vt:lpstr>Arial</vt:lpstr>
      <vt:lpstr>Times New Roman</vt:lpstr>
      <vt:lpstr>Trebuchet MS</vt:lpstr>
      <vt:lpstr>Wingdings 3</vt:lpstr>
      <vt:lpstr>多面向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25</cp:revision>
  <dcterms:created xsi:type="dcterms:W3CDTF">2015-03-23T05:41:37Z</dcterms:created>
  <dcterms:modified xsi:type="dcterms:W3CDTF">2023-10-02T06:03:08Z</dcterms:modified>
</cp:coreProperties>
</file>