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79" d="100"/>
          <a:sy n="79" d="100"/>
        </p:scale>
        <p:origin x="276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0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11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109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22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27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021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008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99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7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16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71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81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89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25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6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6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76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548680" y="788436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主辦單位：北區教學資源中心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單位：企資系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535112" y="1835696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單位：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企資系</a:t>
            </a:r>
            <a:endPara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活動名稱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就業講座</a:t>
            </a:r>
            <a:endParaRPr lang="en-US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10:20-12:20</a:t>
            </a: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L303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512774"/>
              </p:ext>
            </p:extLst>
          </p:nvPr>
        </p:nvGraphicFramePr>
        <p:xfrm>
          <a:off x="535112" y="3590578"/>
          <a:ext cx="5357315" cy="2290693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552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34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10:20-10:30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就業服務及勞動權益宣導說明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10:30-12:10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目前就業市場現況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12:10-12:20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雙向交流座談</a:t>
                      </a:r>
                      <a:endParaRPr lang="zh-TW" sz="20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60018" y="357813"/>
            <a:ext cx="544389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100" smtClean="0">
                <a:solidFill>
                  <a:srgbClr val="00206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zh-TW" sz="3200" b="1" kern="100" smtClean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年度</a:t>
            </a:r>
            <a:r>
              <a:rPr lang="zh-TW" altLang="zh-TW" sz="3200" b="1" kern="100" dirty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高教深耕</a:t>
            </a:r>
            <a:r>
              <a:rPr lang="zh-TW" altLang="zh-TW" sz="3200" b="1" kern="100" dirty="0" smtClean="0">
                <a:solidFill>
                  <a:srgbClr val="00206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endParaRPr lang="en-US" altLang="zh-TW" sz="3200" b="1" kern="100" dirty="0" smtClean="0">
              <a:solidFill>
                <a:srgbClr val="00206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altLang="zh-TW" sz="2000" b="1" dirty="0">
                <a:solidFill>
                  <a:srgbClr val="002060"/>
                </a:solidFill>
              </a:rPr>
              <a:t>D41--</a:t>
            </a:r>
            <a:r>
              <a:rPr lang="zh-TW" altLang="zh-TW" sz="2000" b="1" dirty="0">
                <a:solidFill>
                  <a:srgbClr val="002060"/>
                </a:solidFill>
              </a:rPr>
              <a:t>整合校友資源、提升學生競爭力</a:t>
            </a:r>
            <a:endParaRPr lang="zh-TW" altLang="en-US" sz="3600" dirty="0">
              <a:solidFill>
                <a:srgbClr val="00206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843" y="14239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69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標楷體</vt:lpstr>
      <vt:lpstr>Arial</vt:lpstr>
      <vt:lpstr>Times New Roman</vt:lpstr>
      <vt:lpstr>Trebuchet MS</vt:lpstr>
      <vt:lpstr>Wingdings 3</vt:lpstr>
      <vt:lpstr>多面向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2015-03-23T05:41:37Z</dcterms:created>
  <dcterms:modified xsi:type="dcterms:W3CDTF">2023-10-02T06:09:58Z</dcterms:modified>
</cp:coreProperties>
</file>