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2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25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05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48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23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8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0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28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32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87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7B92-764E-4D57-9EE4-BE2E0653BA62}" type="datetimeFigureOut">
              <a:rPr lang="zh-TW" altLang="en-US" smtClean="0"/>
              <a:t>2021/11/6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A735-B059-4B24-9140-7C10249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963"/>
            <a:ext cx="4890085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517" b="905"/>
          <a:stretch/>
        </p:blipFill>
        <p:spPr>
          <a:xfrm>
            <a:off x="6355778" y="80963"/>
            <a:ext cx="48504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OFFICE</dc:creator>
  <cp:lastModifiedBy>OFFICE</cp:lastModifiedBy>
  <cp:revision>3</cp:revision>
  <dcterms:created xsi:type="dcterms:W3CDTF">2021-11-04T01:24:24Z</dcterms:created>
  <dcterms:modified xsi:type="dcterms:W3CDTF">2021-11-06T05:43:52Z</dcterms:modified>
</cp:coreProperties>
</file>