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6" y="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/>
        </p:nvSpPr>
        <p:spPr>
          <a:xfrm>
            <a:off x="342901" y="638542"/>
            <a:ext cx="1237750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/>
        </p:nvSpPr>
        <p:spPr>
          <a:xfrm>
            <a:off x="342900" y="1963074"/>
            <a:ext cx="6220988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/>
        </p:nvSpPr>
        <p:spPr>
          <a:xfrm>
            <a:off x="342900" y="952783"/>
            <a:ext cx="6055862" cy="17507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</a:t>
            </a:r>
            <a:r>
              <a:rPr lang="en-US" altLang="zh-TW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4</a:t>
            </a: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年度</a:t>
            </a:r>
            <a:r>
              <a:rPr lang="zh-TW" alt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高教深耕</a:t>
            </a:r>
            <a:r>
              <a:rPr lang="en-US" sz="4400" dirty="0" err="1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計畫</a:t>
            </a:r>
            <a:endParaRPr lang="en-US" sz="4400" dirty="0">
              <a:solidFill>
                <a:srgbClr val="FFFFFF"/>
              </a:solidFill>
              <a:latin typeface="華康POP1體W9" panose="040B0909000000000000" pitchFamily="81" charset="-120"/>
              <a:ea typeface="華康POP1體W9" panose="040B0909000000000000" pitchFamily="81" charset="-120"/>
            </a:endParaRP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/>
        </p:nvGrpSpPr>
        <p:grpSpPr>
          <a:xfrm>
            <a:off x="342900" y="3010754"/>
            <a:ext cx="6172199" cy="4829695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5F73FF5-4FF4-4EE9-8654-8638C15F0503}"/>
              </a:ext>
            </a:extLst>
          </p:cNvPr>
          <p:cNvSpPr txBox="1"/>
          <p:nvPr/>
        </p:nvSpPr>
        <p:spPr>
          <a:xfrm>
            <a:off x="410818" y="3040832"/>
            <a:ext cx="6096000" cy="451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承辦單位：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行銷與流通管理系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90700" indent="-1790700">
              <a:lnSpc>
                <a:spcPct val="175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名稱：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D31-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整合校友資源、     提升學生競爭力          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活動名稱：實習廠商說明會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日期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114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13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15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時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活動地點：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欣華樓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L515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教室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E0B7B6B-D1F2-49F6-8D07-CFD50EC3404E}"/>
              </a:ext>
            </a:extLst>
          </p:cNvPr>
          <p:cNvSpPr txBox="1"/>
          <p:nvPr/>
        </p:nvSpPr>
        <p:spPr>
          <a:xfrm>
            <a:off x="410818" y="7967872"/>
            <a:ext cx="592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承辦單位：本校技服組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行銷與流通管理系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0608104"/>
      </p:ext>
    </p:extLst>
  </p:cSld>
  <p:clrMapOvr>
    <a:masterClrMapping/>
  </p:clrMapOvr>
</p:sld>
</file>

<file path=ppt/theme/theme1.xml><?xml version="1.0" encoding="utf-8"?>
<a:theme xmlns:a="http://schemas.openxmlformats.org/drawingml/2006/main" name="113高教深耕計畫活動海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3高教深耕計畫活動海報" id="{74F4AE3E-A323-40E8-AB3D-DB38CFE70E3B}" vid="{5EDEA93E-4E9C-4113-9EAE-B17E47D439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113高教深耕計畫活動海報</Template>
  <TotalTime>217</TotalTime>
  <Words>59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華康POP1體W9</vt:lpstr>
      <vt:lpstr>微軟正黑體</vt:lpstr>
      <vt:lpstr>Arial</vt:lpstr>
      <vt:lpstr>Calibri</vt:lpstr>
      <vt:lpstr>113高教深耕計畫活動海報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Chiou Kevin-hotmail</dc:creator>
  <cp:lastModifiedBy>Chiou Kevin-hotmail</cp:lastModifiedBy>
  <cp:revision>5</cp:revision>
  <dcterms:created xsi:type="dcterms:W3CDTF">2024-05-23T04:28:23Z</dcterms:created>
  <dcterms:modified xsi:type="dcterms:W3CDTF">2025-05-12T08:21:42Z</dcterms:modified>
</cp:coreProperties>
</file>